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53" r:id="rId1"/>
    <p:sldMasterId id="2147484868" r:id="rId2"/>
    <p:sldMasterId id="2147484952" r:id="rId3"/>
    <p:sldMasterId id="2147485458" r:id="rId4"/>
    <p:sldMasterId id="2147485473" r:id="rId5"/>
    <p:sldMasterId id="2147485487" r:id="rId6"/>
    <p:sldMasterId id="2147485501" r:id="rId7"/>
    <p:sldMasterId id="2147485515" r:id="rId8"/>
    <p:sldMasterId id="2147485529" r:id="rId9"/>
  </p:sldMasterIdLst>
  <p:notesMasterIdLst>
    <p:notesMasterId r:id="rId68"/>
  </p:notesMasterIdLst>
  <p:sldIdLst>
    <p:sldId id="1962" r:id="rId10"/>
    <p:sldId id="1983" r:id="rId11"/>
    <p:sldId id="1976" r:id="rId12"/>
    <p:sldId id="1984" r:id="rId13"/>
    <p:sldId id="1985" r:id="rId14"/>
    <p:sldId id="1986" r:id="rId15"/>
    <p:sldId id="2004" r:id="rId16"/>
    <p:sldId id="1963" r:id="rId17"/>
    <p:sldId id="1964" r:id="rId18"/>
    <p:sldId id="2005" r:id="rId19"/>
    <p:sldId id="1987" r:id="rId20"/>
    <p:sldId id="1978" r:id="rId21"/>
    <p:sldId id="2006" r:id="rId22"/>
    <p:sldId id="1979" r:id="rId23"/>
    <p:sldId id="1980" r:id="rId24"/>
    <p:sldId id="2007" r:id="rId25"/>
    <p:sldId id="1981" r:id="rId26"/>
    <p:sldId id="1982" r:id="rId27"/>
    <p:sldId id="1965" r:id="rId28"/>
    <p:sldId id="1966" r:id="rId29"/>
    <p:sldId id="1967" r:id="rId30"/>
    <p:sldId id="1968" r:id="rId31"/>
    <p:sldId id="1969" r:id="rId32"/>
    <p:sldId id="1970" r:id="rId33"/>
    <p:sldId id="1971" r:id="rId34"/>
    <p:sldId id="1972" r:id="rId35"/>
    <p:sldId id="1973" r:id="rId36"/>
    <p:sldId id="1974" r:id="rId37"/>
    <p:sldId id="1975" r:id="rId38"/>
    <p:sldId id="1988" r:id="rId39"/>
    <p:sldId id="1994" r:id="rId40"/>
    <p:sldId id="1999" r:id="rId41"/>
    <p:sldId id="1996" r:id="rId42"/>
    <p:sldId id="1997" r:id="rId43"/>
    <p:sldId id="1998" r:id="rId44"/>
    <p:sldId id="1991" r:id="rId45"/>
    <p:sldId id="1989" r:id="rId46"/>
    <p:sldId id="1992" r:id="rId47"/>
    <p:sldId id="2000" r:id="rId48"/>
    <p:sldId id="2001" r:id="rId49"/>
    <p:sldId id="2002" r:id="rId50"/>
    <p:sldId id="2003" r:id="rId51"/>
    <p:sldId id="1993" r:id="rId52"/>
    <p:sldId id="2008" r:id="rId53"/>
    <p:sldId id="2009" r:id="rId54"/>
    <p:sldId id="2010" r:id="rId55"/>
    <p:sldId id="2011" r:id="rId56"/>
    <p:sldId id="2012" r:id="rId57"/>
    <p:sldId id="2013" r:id="rId58"/>
    <p:sldId id="2014" r:id="rId59"/>
    <p:sldId id="2015" r:id="rId60"/>
    <p:sldId id="2016" r:id="rId61"/>
    <p:sldId id="2017" r:id="rId62"/>
    <p:sldId id="2018" r:id="rId63"/>
    <p:sldId id="2019" r:id="rId64"/>
    <p:sldId id="2020" r:id="rId65"/>
    <p:sldId id="2021" r:id="rId66"/>
    <p:sldId id="2022" r:id="rId67"/>
  </p:sldIdLst>
  <p:sldSz cx="9144000" cy="6858000" type="screen4x3"/>
  <p:notesSz cx="7086600" cy="102219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1D5D"/>
    <a:srgbClr val="FFFF00"/>
    <a:srgbClr val="0000CC"/>
    <a:srgbClr val="0066CC"/>
    <a:srgbClr val="85D6FF"/>
    <a:srgbClr val="612781"/>
    <a:srgbClr val="612880"/>
    <a:srgbClr val="903B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595" autoAdjust="0"/>
  </p:normalViewPr>
  <p:slideViewPr>
    <p:cSldViewPr>
      <p:cViewPr varScale="1">
        <p:scale>
          <a:sx n="116" d="100"/>
          <a:sy n="116" d="100"/>
        </p:scale>
        <p:origin x="-1494" y="-96"/>
      </p:cViewPr>
      <p:guideLst>
        <p:guide orient="horz" pos="2160"/>
        <p:guide pos="2880"/>
      </p:guideLst>
    </p:cSldViewPr>
  </p:slideViewPr>
  <p:outlineViewPr>
    <p:cViewPr>
      <p:scale>
        <a:sx n="33" d="100"/>
        <a:sy n="33" d="100"/>
      </p:scale>
      <p:origin x="0" y="29508"/>
    </p:cViewPr>
  </p:outlineViewPr>
  <p:notesTextViewPr>
    <p:cViewPr>
      <p:scale>
        <a:sx n="100" d="100"/>
        <a:sy n="100" d="100"/>
      </p:scale>
      <p:origin x="0" y="0"/>
    </p:cViewPr>
  </p:notesTextViewPr>
  <p:sorterViewPr>
    <p:cViewPr>
      <p:scale>
        <a:sx n="66" d="100"/>
        <a:sy n="66" d="100"/>
      </p:scale>
      <p:origin x="0" y="13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 Id="rId4" Type="http://schemas.openxmlformats.org/officeDocument/2006/relationships/image" Target="../media/image2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4274" name="Rectangle 2"/>
          <p:cNvSpPr>
            <a:spLocks noGrp="1" noChangeArrowheads="1"/>
          </p:cNvSpPr>
          <p:nvPr>
            <p:ph type="hdr" sz="quarter"/>
          </p:nvPr>
        </p:nvSpPr>
        <p:spPr bwMode="auto">
          <a:xfrm>
            <a:off x="0" y="0"/>
            <a:ext cx="307022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94275" name="Rectangle 3"/>
          <p:cNvSpPr>
            <a:spLocks noGrp="1" noChangeArrowheads="1"/>
          </p:cNvSpPr>
          <p:nvPr>
            <p:ph type="dt" idx="1"/>
          </p:nvPr>
        </p:nvSpPr>
        <p:spPr bwMode="auto">
          <a:xfrm>
            <a:off x="4014788" y="0"/>
            <a:ext cx="307022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262148" name="Rectangle 4"/>
          <p:cNvSpPr>
            <a:spLocks noGrp="1" noRot="1" noChangeAspect="1" noChangeArrowheads="1" noTextEdit="1"/>
          </p:cNvSpPr>
          <p:nvPr>
            <p:ph type="sldImg" idx="2"/>
          </p:nvPr>
        </p:nvSpPr>
        <p:spPr bwMode="auto">
          <a:xfrm>
            <a:off x="987425" y="766763"/>
            <a:ext cx="5111750" cy="38338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4277" name="Rectangle 5"/>
          <p:cNvSpPr>
            <a:spLocks noGrp="1" noChangeArrowheads="1"/>
          </p:cNvSpPr>
          <p:nvPr>
            <p:ph type="body" sz="quarter" idx="3"/>
          </p:nvPr>
        </p:nvSpPr>
        <p:spPr bwMode="auto">
          <a:xfrm>
            <a:off x="708025" y="4856163"/>
            <a:ext cx="5670550" cy="4598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94278" name="Rectangle 6"/>
          <p:cNvSpPr>
            <a:spLocks noGrp="1" noChangeArrowheads="1"/>
          </p:cNvSpPr>
          <p:nvPr>
            <p:ph type="ftr" sz="quarter" idx="4"/>
          </p:nvPr>
        </p:nvSpPr>
        <p:spPr bwMode="auto">
          <a:xfrm>
            <a:off x="0" y="9709150"/>
            <a:ext cx="307022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94279" name="Rectangle 7"/>
          <p:cNvSpPr>
            <a:spLocks noGrp="1" noChangeArrowheads="1"/>
          </p:cNvSpPr>
          <p:nvPr>
            <p:ph type="sldNum" sz="quarter" idx="5"/>
          </p:nvPr>
        </p:nvSpPr>
        <p:spPr bwMode="auto">
          <a:xfrm>
            <a:off x="4014788" y="9709150"/>
            <a:ext cx="307022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8E83617-98D9-4B05-AD9B-5678E648F581}" type="slidenum">
              <a:rPr lang="en-US"/>
              <a:pPr>
                <a:defRPr/>
              </a:pPr>
              <a:t>‹#›</a:t>
            </a:fld>
            <a:endParaRPr lang="en-US"/>
          </a:p>
        </p:txBody>
      </p:sp>
    </p:spTree>
    <p:extLst>
      <p:ext uri="{BB962C8B-B14F-4D97-AF65-F5344CB8AC3E}">
        <p14:creationId xmlns:p14="http://schemas.microsoft.com/office/powerpoint/2010/main" val="8330232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p>
        </p:txBody>
      </p:sp>
      <p:sp>
        <p:nvSpPr>
          <p:cNvPr id="8" name="Slide Number Placeholder 15"/>
          <p:cNvSpPr>
            <a:spLocks noGrp="1"/>
          </p:cNvSpPr>
          <p:nvPr>
            <p:ph type="sldNum" sz="quarter" idx="11"/>
          </p:nvPr>
        </p:nvSpPr>
        <p:spPr/>
        <p:txBody>
          <a:bodyPr/>
          <a:lstStyle>
            <a:lvl1pPr>
              <a:defRPr/>
            </a:lvl1pPr>
          </a:lstStyle>
          <a:p>
            <a:pPr>
              <a:defRPr/>
            </a:pPr>
            <a:fld id="{09E00AF3-2590-451F-80C5-64937229BDCA}" type="slidenum">
              <a:rPr lang="en-US"/>
              <a:pPr>
                <a:defRPr/>
              </a:pPr>
              <a:t>‹#›</a:t>
            </a:fld>
            <a:endParaRPr lang="en-US"/>
          </a:p>
        </p:txBody>
      </p:sp>
      <p:sp>
        <p:nvSpPr>
          <p:cNvPr id="10" name="Footer Placeholder 16"/>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198217945"/>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1FC5299D-70C4-457C-85D6-423A31920931}" type="slidenum">
              <a:rPr lang="en-US"/>
              <a:pPr>
                <a:defRPr/>
              </a:pPr>
              <a:t>‹#›</a:t>
            </a:fld>
            <a:endParaRPr lang="en-US"/>
          </a:p>
        </p:txBody>
      </p:sp>
    </p:spTree>
    <p:extLst>
      <p:ext uri="{BB962C8B-B14F-4D97-AF65-F5344CB8AC3E}">
        <p14:creationId xmlns:p14="http://schemas.microsoft.com/office/powerpoint/2010/main" val="3742752296"/>
      </p:ext>
    </p:extLst>
  </p:cSld>
  <p:clrMapOvr>
    <a:masterClrMapping/>
  </p:clrMapOvr>
  <p:transition>
    <p:zo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18D4C5A1-0C1D-4FC1-8AB2-86817C72116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63765355"/>
      </p:ext>
    </p:extLst>
  </p:cSld>
  <p:clrMapOvr>
    <a:masterClrMapping/>
  </p:clrMapOvr>
  <p:transition spd="slow">
    <p:zo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3D4E4F1-B1E0-4F14-817C-EE4B200FD22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48308963"/>
      </p:ext>
    </p:extLst>
  </p:cSld>
  <p:clrMapOvr>
    <a:masterClrMapping/>
  </p:clrMapOvr>
  <p:transition spd="slow">
    <p:zo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296F544-1D04-49FF-AE02-3011D04BFA8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415012392"/>
      </p:ext>
    </p:extLst>
  </p:cSld>
  <p:clrMapOvr>
    <a:masterClrMapping/>
  </p:clrMapOvr>
  <p:transition spd="slow">
    <p:zo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D33C136-5343-4255-8A14-191D11D0E7A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09357895"/>
      </p:ext>
    </p:extLst>
  </p:cSld>
  <p:clrMapOvr>
    <a:masterClrMapping/>
  </p:clrMapOvr>
  <p:transition spd="slow">
    <p:zo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solidFill>
                <a:srgbClr val="FFFFFF"/>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solidFill>
                <a:srgbClr val="FFFFFF"/>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6568A83C-4D32-4937-81AD-285F3FB256B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8436460"/>
      </p:ext>
    </p:extLst>
  </p:cSld>
  <p:clrMapOvr>
    <a:masterClrMapping/>
  </p:clrMapOvr>
  <p:transition spd="slow">
    <p:zo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6A9B84D0-5658-4647-9409-0BE530BEB20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50593746"/>
      </p:ext>
    </p:extLst>
  </p:cSld>
  <p:clrMapOvr>
    <a:masterClrMapping/>
  </p:clrMapOvr>
  <p:transition spd="slow">
    <p:zo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C72AC46-750F-4DCD-B83A-45495ABFC5E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11067934"/>
      </p:ext>
    </p:extLst>
  </p:cSld>
  <p:clrMapOvr>
    <a:masterClrMapping/>
  </p:clrMapOvr>
  <p:transition spd="slow">
    <p:zo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C0CFD7B-5FCC-4D6C-AFA7-282E6CC076F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62281895"/>
      </p:ext>
    </p:extLst>
  </p:cSld>
  <p:clrMapOvr>
    <a:masterClrMapping/>
  </p:clrMapOvr>
  <p:transition spd="slow">
    <p:zo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A874FBC-5457-49B6-82C0-CED47FE8BB1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46562835"/>
      </p:ext>
    </p:extLst>
  </p:cSld>
  <p:clrMapOvr>
    <a:masterClrMapping/>
  </p:clrMapOvr>
  <p:transition spd="slow">
    <p:zo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1EE3EBB5-42BA-4A87-A9FE-F9A700AAD69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01933192"/>
      </p:ext>
    </p:extLst>
  </p:cSld>
  <p:clrMapOvr>
    <a:masterClrMapping/>
  </p:clrMapOvr>
  <p:transition spd="slow">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4C2EB8AD-2289-40B8-9914-A6FC3A8BEC24}" type="slidenum">
              <a:rPr lang="en-US"/>
              <a:pPr>
                <a:defRPr/>
              </a:pPr>
              <a:t>‹#›</a:t>
            </a:fld>
            <a:endParaRPr lang="en-US"/>
          </a:p>
        </p:txBody>
      </p:sp>
    </p:spTree>
    <p:extLst>
      <p:ext uri="{BB962C8B-B14F-4D97-AF65-F5344CB8AC3E}">
        <p14:creationId xmlns:p14="http://schemas.microsoft.com/office/powerpoint/2010/main" val="1898218138"/>
      </p:ext>
    </p:extLst>
  </p:cSld>
  <p:clrMapOvr>
    <a:masterClrMapping/>
  </p:clrMapOvr>
  <p:transition>
    <p:zoom/>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DFEC096E-15DB-45BB-82B7-23BBCE44582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5281947"/>
      </p:ext>
    </p:extLst>
  </p:cSld>
  <p:clrMapOvr>
    <a:masterClrMapping/>
  </p:clrMapOvr>
  <p:transition spd="slow">
    <p:zo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43047841-98C3-4995-ACAD-AF93BFE1961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91162920"/>
      </p:ext>
    </p:extLst>
  </p:cSld>
  <p:clrMapOvr>
    <a:masterClrMapping/>
  </p:clrMapOvr>
  <p:transition spd="slow">
    <p:zo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683701CC-0BB5-4AF3-9C3D-D19A9418767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176879203"/>
      </p:ext>
    </p:extLst>
  </p:cSld>
  <p:clrMapOvr>
    <a:masterClrMapping/>
  </p:clrMapOvr>
  <p:transition spd="slow">
    <p:zo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18D4C5A1-0C1D-4FC1-8AB2-86817C72116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74645301"/>
      </p:ext>
    </p:extLst>
  </p:cSld>
  <p:clrMapOvr>
    <a:masterClrMapping/>
  </p:clrMapOvr>
  <p:transition spd="slow">
    <p:zo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3D4E4F1-B1E0-4F14-817C-EE4B200FD22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550428105"/>
      </p:ext>
    </p:extLst>
  </p:cSld>
  <p:clrMapOvr>
    <a:masterClrMapping/>
  </p:clrMapOvr>
  <p:transition spd="slow">
    <p:zo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296F544-1D04-49FF-AE02-3011D04BFA8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77099755"/>
      </p:ext>
    </p:extLst>
  </p:cSld>
  <p:clrMapOvr>
    <a:masterClrMapping/>
  </p:clrMapOvr>
  <p:transition spd="slow">
    <p:zo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D33C136-5343-4255-8A14-191D11D0E7A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8579959"/>
      </p:ext>
    </p:extLst>
  </p:cSld>
  <p:clrMapOvr>
    <a:masterClrMapping/>
  </p:clrMapOvr>
  <p:transition spd="slow">
    <p:zo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solidFill>
                <a:srgbClr val="FFFFFF"/>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solidFill>
                <a:srgbClr val="FFFFFF"/>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6568A83C-4D32-4937-81AD-285F3FB256B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93517556"/>
      </p:ext>
    </p:extLst>
  </p:cSld>
  <p:clrMapOvr>
    <a:masterClrMapping/>
  </p:clrMapOvr>
  <p:transition spd="slow">
    <p:zo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6A9B84D0-5658-4647-9409-0BE530BEB20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988612415"/>
      </p:ext>
    </p:extLst>
  </p:cSld>
  <p:clrMapOvr>
    <a:masterClrMapping/>
  </p:clrMapOvr>
  <p:transition spd="slow">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16A82D8D-DA1F-4C68-8308-8A816B80E107}" type="slidenum">
              <a:rPr lang="en-US"/>
              <a:pPr>
                <a:defRPr/>
              </a:pPr>
              <a:t>‹#›</a:t>
            </a:fld>
            <a:endParaRPr lang="en-US"/>
          </a:p>
        </p:txBody>
      </p:sp>
    </p:spTree>
    <p:extLst>
      <p:ext uri="{BB962C8B-B14F-4D97-AF65-F5344CB8AC3E}">
        <p14:creationId xmlns:p14="http://schemas.microsoft.com/office/powerpoint/2010/main" val="3356003301"/>
      </p:ext>
    </p:extLst>
  </p:cSld>
  <p:clrMapOvr>
    <a:masterClrMapping/>
  </p:clrMapOvr>
  <p:transition spd="slow">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22110487-3DCD-4177-90DF-DED30D6D5215}" type="slidenum">
              <a:rPr lang="en-US"/>
              <a:pPr>
                <a:defRPr/>
              </a:pPr>
              <a:t>‹#›</a:t>
            </a:fld>
            <a:endParaRPr lang="en-US"/>
          </a:p>
        </p:txBody>
      </p:sp>
    </p:spTree>
    <p:extLst>
      <p:ext uri="{BB962C8B-B14F-4D97-AF65-F5344CB8AC3E}">
        <p14:creationId xmlns:p14="http://schemas.microsoft.com/office/powerpoint/2010/main" val="1165975423"/>
      </p:ext>
    </p:extLst>
  </p:cSld>
  <p:clrMapOvr>
    <a:masterClrMapping/>
  </p:clrMapOvr>
  <p:transition>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94F948-E410-475B-9553-722929D0BCDC}" type="slidenum">
              <a:rPr lang="en-US"/>
              <a:pPr>
                <a:defRPr/>
              </a:pPr>
              <a:t>‹#›</a:t>
            </a:fld>
            <a:endParaRPr lang="en-US"/>
          </a:p>
        </p:txBody>
      </p:sp>
    </p:spTree>
    <p:extLst>
      <p:ext uri="{BB962C8B-B14F-4D97-AF65-F5344CB8AC3E}">
        <p14:creationId xmlns:p14="http://schemas.microsoft.com/office/powerpoint/2010/main" val="911345102"/>
      </p:ext>
    </p:extLst>
  </p:cSld>
  <p:clrMapOvr>
    <a:masterClrMapping/>
  </p:clrMapOvr>
  <p:transition spd="slow">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717FFF-55A4-4699-A0C1-806313446EDD}" type="slidenum">
              <a:rPr lang="en-US"/>
              <a:pPr>
                <a:defRPr/>
              </a:pPr>
              <a:t>‹#›</a:t>
            </a:fld>
            <a:endParaRPr lang="en-US"/>
          </a:p>
        </p:txBody>
      </p:sp>
    </p:spTree>
    <p:extLst>
      <p:ext uri="{BB962C8B-B14F-4D97-AF65-F5344CB8AC3E}">
        <p14:creationId xmlns:p14="http://schemas.microsoft.com/office/powerpoint/2010/main" val="554512993"/>
      </p:ext>
    </p:extLst>
  </p:cSld>
  <p:clrMapOvr>
    <a:masterClrMapping/>
  </p:clrMapOvr>
  <p:transition spd="slow">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78B176-7C6E-4018-BB38-645C9F20116F}" type="slidenum">
              <a:rPr lang="en-US"/>
              <a:pPr>
                <a:defRPr/>
              </a:pPr>
              <a:t>‹#›</a:t>
            </a:fld>
            <a:endParaRPr lang="en-US"/>
          </a:p>
        </p:txBody>
      </p:sp>
    </p:spTree>
    <p:extLst>
      <p:ext uri="{BB962C8B-B14F-4D97-AF65-F5344CB8AC3E}">
        <p14:creationId xmlns:p14="http://schemas.microsoft.com/office/powerpoint/2010/main" val="3389801212"/>
      </p:ext>
    </p:extLst>
  </p:cSld>
  <p:clrMapOvr>
    <a:masterClrMapping/>
  </p:clrMapOvr>
  <p:transition spd="slow">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4C1E84-FC71-4B76-B76F-7B0547E2D9B9}" type="slidenum">
              <a:rPr lang="en-US"/>
              <a:pPr>
                <a:defRPr/>
              </a:pPr>
              <a:t>‹#›</a:t>
            </a:fld>
            <a:endParaRPr lang="en-US"/>
          </a:p>
        </p:txBody>
      </p:sp>
    </p:spTree>
    <p:extLst>
      <p:ext uri="{BB962C8B-B14F-4D97-AF65-F5344CB8AC3E}">
        <p14:creationId xmlns:p14="http://schemas.microsoft.com/office/powerpoint/2010/main" val="64975879"/>
      </p:ext>
    </p:extLst>
  </p:cSld>
  <p:clrMapOvr>
    <a:masterClrMapping/>
  </p:clrMapOvr>
  <p:transition spd="slow">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1EE7C63-009C-4CBB-9F58-42C1B376CAF2}" type="slidenum">
              <a:rPr lang="en-US"/>
              <a:pPr>
                <a:defRPr/>
              </a:pPr>
              <a:t>‹#›</a:t>
            </a:fld>
            <a:endParaRPr lang="en-US"/>
          </a:p>
        </p:txBody>
      </p:sp>
    </p:spTree>
    <p:extLst>
      <p:ext uri="{BB962C8B-B14F-4D97-AF65-F5344CB8AC3E}">
        <p14:creationId xmlns:p14="http://schemas.microsoft.com/office/powerpoint/2010/main" val="324499593"/>
      </p:ext>
    </p:extLst>
  </p:cSld>
  <p:clrMapOvr>
    <a:masterClrMapping/>
  </p:clrMapOvr>
  <p:transition spd="slow">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ED7940-2F06-41ED-A8BE-BD9D25F7B2E3}" type="slidenum">
              <a:rPr lang="en-US"/>
              <a:pPr>
                <a:defRPr/>
              </a:pPr>
              <a:t>‹#›</a:t>
            </a:fld>
            <a:endParaRPr lang="en-US"/>
          </a:p>
        </p:txBody>
      </p:sp>
    </p:spTree>
    <p:extLst>
      <p:ext uri="{BB962C8B-B14F-4D97-AF65-F5344CB8AC3E}">
        <p14:creationId xmlns:p14="http://schemas.microsoft.com/office/powerpoint/2010/main" val="1303384113"/>
      </p:ext>
    </p:extLst>
  </p:cSld>
  <p:clrMapOvr>
    <a:masterClrMapping/>
  </p:clrMapOvr>
  <p:transition spd="slow">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A5F0F08C-D5C4-4BFF-B015-413CC6FAAF89}" type="slidenum">
              <a:rPr lang="en-US"/>
              <a:pPr>
                <a:defRPr/>
              </a:pPr>
              <a:t>‹#›</a:t>
            </a:fld>
            <a:endParaRPr lang="en-US"/>
          </a:p>
        </p:txBody>
      </p:sp>
    </p:spTree>
    <p:extLst>
      <p:ext uri="{BB962C8B-B14F-4D97-AF65-F5344CB8AC3E}">
        <p14:creationId xmlns:p14="http://schemas.microsoft.com/office/powerpoint/2010/main" val="3436376129"/>
      </p:ext>
    </p:extLst>
  </p:cSld>
  <p:clrMapOvr>
    <a:masterClrMapping/>
  </p:clrMapOvr>
  <p:transition>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B94A445-6E6D-403C-BDC3-D1D4BDEE025D}" type="slidenum">
              <a:rPr lang="en-US"/>
              <a:pPr>
                <a:defRPr/>
              </a:pPr>
              <a:t>‹#›</a:t>
            </a:fld>
            <a:endParaRPr lang="en-US"/>
          </a:p>
        </p:txBody>
      </p:sp>
    </p:spTree>
    <p:extLst>
      <p:ext uri="{BB962C8B-B14F-4D97-AF65-F5344CB8AC3E}">
        <p14:creationId xmlns:p14="http://schemas.microsoft.com/office/powerpoint/2010/main" val="2466367535"/>
      </p:ext>
    </p:extLst>
  </p:cSld>
  <p:clrMapOvr>
    <a:masterClrMapping/>
  </p:clrMapOvr>
  <p:transition spd="slow">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81B886-6929-4411-80EC-F6E7D487E5AB}" type="slidenum">
              <a:rPr lang="en-US"/>
              <a:pPr>
                <a:defRPr/>
              </a:pPr>
              <a:t>‹#›</a:t>
            </a:fld>
            <a:endParaRPr lang="en-US"/>
          </a:p>
        </p:txBody>
      </p:sp>
    </p:spTree>
    <p:extLst>
      <p:ext uri="{BB962C8B-B14F-4D97-AF65-F5344CB8AC3E}">
        <p14:creationId xmlns:p14="http://schemas.microsoft.com/office/powerpoint/2010/main" val="814573226"/>
      </p:ext>
    </p:extLst>
  </p:cSld>
  <p:clrMapOvr>
    <a:masterClrMapping/>
  </p:clrMapOvr>
  <p:transition spd="slow">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0EAC99-3BF4-46CE-9AE2-567806FF4B63}" type="slidenum">
              <a:rPr lang="en-US"/>
              <a:pPr>
                <a:defRPr/>
              </a:pPr>
              <a:t>‹#›</a:t>
            </a:fld>
            <a:endParaRPr lang="en-US"/>
          </a:p>
        </p:txBody>
      </p:sp>
    </p:spTree>
    <p:extLst>
      <p:ext uri="{BB962C8B-B14F-4D97-AF65-F5344CB8AC3E}">
        <p14:creationId xmlns:p14="http://schemas.microsoft.com/office/powerpoint/2010/main" val="3875193483"/>
      </p:ext>
    </p:extLst>
  </p:cSld>
  <p:clrMapOvr>
    <a:masterClrMapping/>
  </p:clrMapOvr>
  <p:transition spd="slow">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01CDA6-D19C-4283-BEAC-BD25EF173F84}" type="slidenum">
              <a:rPr lang="en-US"/>
              <a:pPr>
                <a:defRPr/>
              </a:pPr>
              <a:t>‹#›</a:t>
            </a:fld>
            <a:endParaRPr lang="en-US"/>
          </a:p>
        </p:txBody>
      </p:sp>
    </p:spTree>
    <p:extLst>
      <p:ext uri="{BB962C8B-B14F-4D97-AF65-F5344CB8AC3E}">
        <p14:creationId xmlns:p14="http://schemas.microsoft.com/office/powerpoint/2010/main" val="402790243"/>
      </p:ext>
    </p:extLst>
  </p:cSld>
  <p:clrMapOvr>
    <a:masterClrMapping/>
  </p:clrMapOvr>
  <p:transition spd="slow">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4A840A-4E74-4072-A14D-0845882269DD}" type="slidenum">
              <a:rPr lang="en-US"/>
              <a:pPr>
                <a:defRPr/>
              </a:pPr>
              <a:t>‹#›</a:t>
            </a:fld>
            <a:endParaRPr lang="en-US"/>
          </a:p>
        </p:txBody>
      </p:sp>
    </p:spTree>
    <p:extLst>
      <p:ext uri="{BB962C8B-B14F-4D97-AF65-F5344CB8AC3E}">
        <p14:creationId xmlns:p14="http://schemas.microsoft.com/office/powerpoint/2010/main" val="831382055"/>
      </p:ext>
    </p:extLst>
  </p:cSld>
  <p:clrMapOvr>
    <a:masterClrMapping/>
  </p:clrMapOvr>
  <p:transition spd="slow">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F831D38-9E3C-4025-9280-27CD904DB45C}" type="slidenum">
              <a:rPr lang="en-US"/>
              <a:pPr>
                <a:defRPr/>
              </a:pPr>
              <a:t>‹#›</a:t>
            </a:fld>
            <a:endParaRPr lang="en-US"/>
          </a:p>
        </p:txBody>
      </p:sp>
    </p:spTree>
    <p:extLst>
      <p:ext uri="{BB962C8B-B14F-4D97-AF65-F5344CB8AC3E}">
        <p14:creationId xmlns:p14="http://schemas.microsoft.com/office/powerpoint/2010/main" val="612005554"/>
      </p:ext>
    </p:extLst>
  </p:cSld>
  <p:clrMapOvr>
    <a:masterClrMapping/>
  </p:clrMapOvr>
  <p:transition spd="slow">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15C8544-6D27-4AEB-A5D2-C99E1120E7F8}" type="slidenum">
              <a:rPr lang="en-US"/>
              <a:pPr>
                <a:defRPr/>
              </a:pPr>
              <a:t>‹#›</a:t>
            </a:fld>
            <a:endParaRPr lang="en-US"/>
          </a:p>
        </p:txBody>
      </p:sp>
    </p:spTree>
    <p:extLst>
      <p:ext uri="{BB962C8B-B14F-4D97-AF65-F5344CB8AC3E}">
        <p14:creationId xmlns:p14="http://schemas.microsoft.com/office/powerpoint/2010/main" val="3874717720"/>
      </p:ext>
    </p:extLst>
  </p:cSld>
  <p:clrMapOvr>
    <a:masterClrMapping/>
  </p:clrMapOvr>
  <p:transition spd="slow">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4498D1-81D3-4ECC-8A85-FAF36553A07B}" type="slidenum">
              <a:rPr lang="en-US"/>
              <a:pPr>
                <a:defRPr/>
              </a:pPr>
              <a:t>‹#›</a:t>
            </a:fld>
            <a:endParaRPr lang="en-US"/>
          </a:p>
        </p:txBody>
      </p:sp>
    </p:spTree>
    <p:extLst>
      <p:ext uri="{BB962C8B-B14F-4D97-AF65-F5344CB8AC3E}">
        <p14:creationId xmlns:p14="http://schemas.microsoft.com/office/powerpoint/2010/main" val="857871875"/>
      </p:ext>
    </p:extLst>
  </p:cSld>
  <p:clrMapOvr>
    <a:masterClrMapping/>
  </p:clrMapOvr>
  <p:transition spd="slow">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033283-DCC6-4CD5-B2BB-0AC7B9A22E33}" type="slidenum">
              <a:rPr lang="en-US"/>
              <a:pPr>
                <a:defRPr/>
              </a:pPr>
              <a:t>‹#›</a:t>
            </a:fld>
            <a:endParaRPr lang="en-US"/>
          </a:p>
        </p:txBody>
      </p:sp>
    </p:spTree>
    <p:extLst>
      <p:ext uri="{BB962C8B-B14F-4D97-AF65-F5344CB8AC3E}">
        <p14:creationId xmlns:p14="http://schemas.microsoft.com/office/powerpoint/2010/main" val="4138762382"/>
      </p:ext>
    </p:extLst>
  </p:cSld>
  <p:clrMapOvr>
    <a:masterClrMapping/>
  </p:clrMapOvr>
  <p:transition spd="slow">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9A2A2C-2BDD-4F81-BB24-9CA8C32D5AE2}" type="slidenum">
              <a:rPr lang="en-US"/>
              <a:pPr>
                <a:defRPr/>
              </a:pPr>
              <a:t>‹#›</a:t>
            </a:fld>
            <a:endParaRPr lang="en-US"/>
          </a:p>
        </p:txBody>
      </p:sp>
    </p:spTree>
    <p:extLst>
      <p:ext uri="{BB962C8B-B14F-4D97-AF65-F5344CB8AC3E}">
        <p14:creationId xmlns:p14="http://schemas.microsoft.com/office/powerpoint/2010/main" val="3547803670"/>
      </p:ext>
    </p:extLst>
  </p:cSld>
  <p:clrMapOvr>
    <a:masterClrMapping/>
  </p:clrMapOvr>
  <p:transition spd="slow">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25F4A4B-4610-49BF-8580-E7C70780667C}" type="slidenum">
              <a:rPr lang="en-US"/>
              <a:pPr>
                <a:defRPr/>
              </a:pPr>
              <a:t>‹#›</a:t>
            </a:fld>
            <a:endParaRPr lang="en-US"/>
          </a:p>
        </p:txBody>
      </p:sp>
    </p:spTree>
    <p:extLst>
      <p:ext uri="{BB962C8B-B14F-4D97-AF65-F5344CB8AC3E}">
        <p14:creationId xmlns:p14="http://schemas.microsoft.com/office/powerpoint/2010/main" val="2175842992"/>
      </p:ext>
    </p:extLst>
  </p:cSld>
  <p:clrMapOvr>
    <a:masterClrMapping/>
  </p:clrMapOvr>
  <p:transition>
    <p:zo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3A7831-561D-4D8F-A69F-72663ADF39A3}" type="slidenum">
              <a:rPr lang="en-US"/>
              <a:pPr>
                <a:defRPr/>
              </a:pPr>
              <a:t>‹#›</a:t>
            </a:fld>
            <a:endParaRPr lang="en-US"/>
          </a:p>
        </p:txBody>
      </p:sp>
    </p:spTree>
    <p:extLst>
      <p:ext uri="{BB962C8B-B14F-4D97-AF65-F5344CB8AC3E}">
        <p14:creationId xmlns:p14="http://schemas.microsoft.com/office/powerpoint/2010/main" val="862847301"/>
      </p:ext>
    </p:extLst>
  </p:cSld>
  <p:clrMapOvr>
    <a:masterClrMapping/>
  </p:clrMapOvr>
  <p:transition spd="slow">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D6E5DE6-F67B-4FAC-BEDB-F7D9670D46E8}" type="slidenum">
              <a:rPr lang="en-US"/>
              <a:pPr>
                <a:defRPr/>
              </a:pPr>
              <a:t>‹#›</a:t>
            </a:fld>
            <a:endParaRPr lang="en-US"/>
          </a:p>
        </p:txBody>
      </p:sp>
    </p:spTree>
    <p:extLst>
      <p:ext uri="{BB962C8B-B14F-4D97-AF65-F5344CB8AC3E}">
        <p14:creationId xmlns:p14="http://schemas.microsoft.com/office/powerpoint/2010/main" val="573870184"/>
      </p:ext>
    </p:extLst>
  </p:cSld>
  <p:clrMapOvr>
    <a:masterClrMapping/>
  </p:clrMapOvr>
  <p:transition spd="slow">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CAEA527-2DBA-402E-81B6-68379332B251}" type="slidenum">
              <a:rPr lang="en-US"/>
              <a:pPr>
                <a:defRPr/>
              </a:pPr>
              <a:t>‹#›</a:t>
            </a:fld>
            <a:endParaRPr lang="en-US"/>
          </a:p>
        </p:txBody>
      </p:sp>
    </p:spTree>
    <p:extLst>
      <p:ext uri="{BB962C8B-B14F-4D97-AF65-F5344CB8AC3E}">
        <p14:creationId xmlns:p14="http://schemas.microsoft.com/office/powerpoint/2010/main" val="3116705035"/>
      </p:ext>
    </p:extLst>
  </p:cSld>
  <p:clrMapOvr>
    <a:masterClrMapping/>
  </p:clrMapOvr>
  <p:transition spd="slow">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B879F99-6546-444E-945F-40549EABB01B}" type="slidenum">
              <a:rPr lang="en-US"/>
              <a:pPr>
                <a:defRPr/>
              </a:pPr>
              <a:t>‹#›</a:t>
            </a:fld>
            <a:endParaRPr lang="en-US"/>
          </a:p>
        </p:txBody>
      </p:sp>
    </p:spTree>
    <p:extLst>
      <p:ext uri="{BB962C8B-B14F-4D97-AF65-F5344CB8AC3E}">
        <p14:creationId xmlns:p14="http://schemas.microsoft.com/office/powerpoint/2010/main" val="199317359"/>
      </p:ext>
    </p:extLst>
  </p:cSld>
  <p:clrMapOvr>
    <a:masterClrMapping/>
  </p:clrMapOvr>
  <p:transition spd="slow">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BC4263-134A-41C8-A893-12D1A71B7FE5}" type="slidenum">
              <a:rPr lang="en-US"/>
              <a:pPr>
                <a:defRPr/>
              </a:pPr>
              <a:t>‹#›</a:t>
            </a:fld>
            <a:endParaRPr lang="en-US"/>
          </a:p>
        </p:txBody>
      </p:sp>
    </p:spTree>
    <p:extLst>
      <p:ext uri="{BB962C8B-B14F-4D97-AF65-F5344CB8AC3E}">
        <p14:creationId xmlns:p14="http://schemas.microsoft.com/office/powerpoint/2010/main" val="3429923700"/>
      </p:ext>
    </p:extLst>
  </p:cSld>
  <p:clrMapOvr>
    <a:masterClrMapping/>
  </p:clrMapOvr>
  <p:transition spd="slow">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ABA49E-4ED3-44E5-A2F7-634CC418B9B3}" type="slidenum">
              <a:rPr lang="en-US"/>
              <a:pPr>
                <a:defRPr/>
              </a:pPr>
              <a:t>‹#›</a:t>
            </a:fld>
            <a:endParaRPr lang="en-US"/>
          </a:p>
        </p:txBody>
      </p:sp>
    </p:spTree>
    <p:extLst>
      <p:ext uri="{BB962C8B-B14F-4D97-AF65-F5344CB8AC3E}">
        <p14:creationId xmlns:p14="http://schemas.microsoft.com/office/powerpoint/2010/main" val="2576370006"/>
      </p:ext>
    </p:extLst>
  </p:cSld>
  <p:clrMapOvr>
    <a:masterClrMapping/>
  </p:clrMapOvr>
  <p:transition spd="slow">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C67C9F-3280-411E-803F-D13F12C948A6}" type="slidenum">
              <a:rPr lang="en-US"/>
              <a:pPr>
                <a:defRPr/>
              </a:pPr>
              <a:t>‹#›</a:t>
            </a:fld>
            <a:endParaRPr lang="en-US"/>
          </a:p>
        </p:txBody>
      </p:sp>
    </p:spTree>
    <p:extLst>
      <p:ext uri="{BB962C8B-B14F-4D97-AF65-F5344CB8AC3E}">
        <p14:creationId xmlns:p14="http://schemas.microsoft.com/office/powerpoint/2010/main" val="1333065489"/>
      </p:ext>
    </p:extLst>
  </p:cSld>
  <p:clrMapOvr>
    <a:masterClrMapping/>
  </p:clrMapOvr>
  <p:transition spd="slow">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EC75C8-91E5-4096-A5D0-2E4080B3B09D}" type="slidenum">
              <a:rPr lang="en-US"/>
              <a:pPr>
                <a:defRPr/>
              </a:pPr>
              <a:t>‹#›</a:t>
            </a:fld>
            <a:endParaRPr lang="en-US"/>
          </a:p>
        </p:txBody>
      </p:sp>
    </p:spTree>
    <p:extLst>
      <p:ext uri="{BB962C8B-B14F-4D97-AF65-F5344CB8AC3E}">
        <p14:creationId xmlns:p14="http://schemas.microsoft.com/office/powerpoint/2010/main" val="819341135"/>
      </p:ext>
    </p:extLst>
  </p:cSld>
  <p:clrMapOvr>
    <a:masterClrMapping/>
  </p:clrMapOvr>
  <p:transition spd="slow">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4CEFA81-BB5D-4870-84BF-2E326A53CAFB}" type="slidenum">
              <a:rPr lang="en-US"/>
              <a:pPr>
                <a:defRPr/>
              </a:pPr>
              <a:t>‹#›</a:t>
            </a:fld>
            <a:endParaRPr lang="en-US"/>
          </a:p>
        </p:txBody>
      </p:sp>
    </p:spTree>
    <p:extLst>
      <p:ext uri="{BB962C8B-B14F-4D97-AF65-F5344CB8AC3E}">
        <p14:creationId xmlns:p14="http://schemas.microsoft.com/office/powerpoint/2010/main" val="361233979"/>
      </p:ext>
    </p:extLst>
  </p:cSld>
  <p:clrMapOvr>
    <a:masterClrMapping/>
  </p:clrMapOvr>
  <p:transition spd="slow">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9F19623-490C-45CA-AB48-578A0E9F3D07}" type="slidenum">
              <a:rPr lang="en-US"/>
              <a:pPr>
                <a:defRPr/>
              </a:pPr>
              <a:t>‹#›</a:t>
            </a:fld>
            <a:endParaRPr lang="en-US"/>
          </a:p>
        </p:txBody>
      </p:sp>
    </p:spTree>
    <p:extLst>
      <p:ext uri="{BB962C8B-B14F-4D97-AF65-F5344CB8AC3E}">
        <p14:creationId xmlns:p14="http://schemas.microsoft.com/office/powerpoint/2010/main" val="1971847869"/>
      </p:ext>
    </p:extLst>
  </p:cSld>
  <p:clrMapOvr>
    <a:masterClrMapping/>
  </p:clrMapOvr>
  <p:transition spd="slow">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28C06525-49BA-4CB1-804F-94D7C7BF0549}" type="slidenum">
              <a:rPr lang="en-US"/>
              <a:pPr>
                <a:defRPr/>
              </a:pPr>
              <a:t>‹#›</a:t>
            </a:fld>
            <a:endParaRPr lang="en-US"/>
          </a:p>
        </p:txBody>
      </p:sp>
    </p:spTree>
    <p:extLst>
      <p:ext uri="{BB962C8B-B14F-4D97-AF65-F5344CB8AC3E}">
        <p14:creationId xmlns:p14="http://schemas.microsoft.com/office/powerpoint/2010/main" val="3277942475"/>
      </p:ext>
    </p:extLst>
  </p:cSld>
  <p:clrMapOvr>
    <a:masterClrMapping/>
  </p:clrMapOvr>
  <p:transition>
    <p:zo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A602C25F-0EF3-41E4-9639-AC6E67795123}"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207242815"/>
      </p:ext>
    </p:extLst>
  </p:cSld>
  <p:clrMapOvr>
    <a:masterClrMapping/>
  </p:clrMapOvr>
  <p:transition>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09C4938-9CD0-46D3-B52F-007FD2F54DC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7529082"/>
      </p:ext>
    </p:extLst>
  </p:cSld>
  <p:clrMapOvr>
    <a:masterClrMapping/>
  </p:clrMapOvr>
  <p:transition>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CA950022-D480-4E60-94E9-144CE7FA813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37902923"/>
      </p:ext>
    </p:extLst>
  </p:cSld>
  <p:clrMapOvr>
    <a:masterClrMapping/>
  </p:clrMapOvr>
  <p:transition>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6625BBC-E5CA-43AF-9266-F037B2401CF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499752"/>
      </p:ext>
    </p:extLst>
  </p:cSld>
  <p:clrMapOvr>
    <a:masterClrMapping/>
  </p:clrMapOvr>
  <p:transition>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1B657C94-ECE7-40FB-9898-7C79A45BF426}"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54504697"/>
      </p:ext>
    </p:extLst>
  </p:cSld>
  <p:clrMapOvr>
    <a:masterClrMapping/>
  </p:clrMapOvr>
  <p:transition>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DBF45E2-3480-4648-9428-CD17A249812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08909717"/>
      </p:ext>
    </p:extLst>
  </p:cSld>
  <p:clrMapOvr>
    <a:masterClrMapping/>
  </p:clrMapOvr>
  <p:transition>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5747A5D-EF13-4863-9948-8B4D6BEDC28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07029256"/>
      </p:ext>
    </p:extLst>
  </p:cSld>
  <p:clrMapOvr>
    <a:masterClrMapping/>
  </p:clrMapOvr>
  <p:transition>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176999B-C152-4636-A9AF-6F5584F67F8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77551712"/>
      </p:ext>
    </p:extLst>
  </p:cSld>
  <p:clrMapOvr>
    <a:masterClrMapping/>
  </p:clrMapOvr>
  <p:transition>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9646850-95AC-406D-9211-61025E87822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2369754"/>
      </p:ext>
    </p:extLst>
  </p:cSld>
  <p:clrMapOvr>
    <a:masterClrMapping/>
  </p:clrMapOvr>
  <p:transition>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2F6F36D-3ED3-44D2-AAC2-29FC9CFF078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29070729"/>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86024B3D-FA5D-40BF-8002-E30530C20E8F}" type="slidenum">
              <a:rPr lang="en-US"/>
              <a:pPr>
                <a:defRPr/>
              </a:pPr>
              <a:t>‹#›</a:t>
            </a:fld>
            <a:endParaRPr lang="en-US"/>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Date Placeholder 6"/>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931056559"/>
      </p:ext>
    </p:extLst>
  </p:cSld>
  <p:clrMapOvr>
    <a:masterClrMapping/>
  </p:clrMapOvr>
  <p:transition>
    <p:zo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B23A938-F33F-493E-BFAC-AB10F221032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46737605"/>
      </p:ext>
    </p:extLst>
  </p:cSld>
  <p:clrMapOvr>
    <a:masterClrMapping/>
  </p:clrMapOvr>
  <p:transition>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FEFAC9"/>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FEFAC9"/>
              </a:solidFill>
            </a:endParaRPr>
          </a:p>
        </p:txBody>
      </p:sp>
      <p:sp>
        <p:nvSpPr>
          <p:cNvPr id="5" name="Rectangle 6"/>
          <p:cNvSpPr>
            <a:spLocks noGrp="1" noChangeArrowheads="1"/>
          </p:cNvSpPr>
          <p:nvPr>
            <p:ph type="sldNum" sz="quarter" idx="12"/>
          </p:nvPr>
        </p:nvSpPr>
        <p:spPr/>
        <p:txBody>
          <a:bodyPr/>
          <a:lstStyle>
            <a:lvl1pPr>
              <a:defRPr/>
            </a:lvl1pPr>
          </a:lstStyle>
          <a:p>
            <a:pPr>
              <a:defRPr/>
            </a:pPr>
            <a:fld id="{0E8974A0-E2A5-4F95-9CF7-44DD20B95D8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90907921"/>
      </p:ext>
    </p:extLst>
  </p:cSld>
  <p:clrMapOvr>
    <a:masterClrMapping/>
  </p:clrMapOvr>
  <p:transition spd="slow">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solidFill>
                <a:srgbClr val="FEFAC9"/>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FEFAC9"/>
              </a:solidFill>
            </a:endParaRPr>
          </a:p>
        </p:txBody>
      </p:sp>
      <p:sp>
        <p:nvSpPr>
          <p:cNvPr id="8" name="Rectangle 6"/>
          <p:cNvSpPr>
            <a:spLocks noGrp="1" noChangeArrowheads="1"/>
          </p:cNvSpPr>
          <p:nvPr>
            <p:ph type="sldNum" sz="quarter" idx="12"/>
          </p:nvPr>
        </p:nvSpPr>
        <p:spPr/>
        <p:txBody>
          <a:bodyPr/>
          <a:lstStyle>
            <a:lvl1pPr>
              <a:defRPr/>
            </a:lvl1pPr>
          </a:lstStyle>
          <a:p>
            <a:pPr>
              <a:defRPr/>
            </a:pPr>
            <a:fld id="{18D8FD81-933D-42A4-84AF-EC5243679B0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16152717"/>
      </p:ext>
    </p:extLst>
  </p:cSld>
  <p:clrMapOvr>
    <a:masterClrMapping/>
  </p:clrMapOvr>
  <p:transition spd="slow">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solidFill>
                <a:srgbClr val="FEFAC9"/>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FEFAC9"/>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2A06F5B9-4FF1-4637-9139-A364191E6BC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64041258"/>
      </p:ext>
    </p:extLst>
  </p:cSld>
  <p:clrMapOvr>
    <a:masterClrMapping/>
  </p:clrMapOvr>
  <p:transition>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2E1C80-4048-4DB6-AD11-800FE3A722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556390"/>
      </p:ext>
    </p:extLst>
  </p:cSld>
  <p:clrMapOvr>
    <a:masterClrMapping/>
  </p:clrMapOvr>
  <p:transition spd="slow">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33B3CA-4E31-4036-9403-DA8F7E177D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1655118"/>
      </p:ext>
    </p:extLst>
  </p:cSld>
  <p:clrMapOvr>
    <a:masterClrMapping/>
  </p:clrMapOvr>
  <p:transition spd="slow">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AA10E5-8C35-478B-A20A-521A39673D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6616646"/>
      </p:ext>
    </p:extLst>
  </p:cSld>
  <p:clrMapOvr>
    <a:masterClrMapping/>
  </p:clrMapOvr>
  <p:transition spd="slow">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4EB11B-E360-44A2-B5F7-236BB8B658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6626559"/>
      </p:ext>
    </p:extLst>
  </p:cSld>
  <p:clrMapOvr>
    <a:masterClrMapping/>
  </p:clrMapOvr>
  <p:transition spd="slow">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C719D57-B5D3-4C4C-B716-6A3038053C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3005002"/>
      </p:ext>
    </p:extLst>
  </p:cSld>
  <p:clrMapOvr>
    <a:masterClrMapping/>
  </p:clrMapOvr>
  <p:transition spd="slow">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B26E9FF-535B-499D-B193-F60CE0FA79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3152586"/>
      </p:ext>
    </p:extLst>
  </p:cSld>
  <p:clrMapOvr>
    <a:masterClrMapping/>
  </p:clrMapOvr>
  <p:transition spd="slow">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74AA23B5-26BF-449B-9E0B-D047D2BE4282}" type="slidenum">
              <a:rPr lang="en-US"/>
              <a:pPr>
                <a:defRPr/>
              </a:pPr>
              <a:t>‹#›</a:t>
            </a:fld>
            <a:endParaRPr lang="en-US"/>
          </a:p>
        </p:txBody>
      </p:sp>
    </p:spTree>
    <p:extLst>
      <p:ext uri="{BB962C8B-B14F-4D97-AF65-F5344CB8AC3E}">
        <p14:creationId xmlns:p14="http://schemas.microsoft.com/office/powerpoint/2010/main" val="2310831058"/>
      </p:ext>
    </p:extLst>
  </p:cSld>
  <p:clrMapOvr>
    <a:masterClrMapping/>
  </p:clrMapOvr>
  <p:transition>
    <p:zo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ADA2455-A4D0-4827-97C3-9C2A485D0F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1994654"/>
      </p:ext>
    </p:extLst>
  </p:cSld>
  <p:clrMapOvr>
    <a:masterClrMapping/>
  </p:clrMapOvr>
  <p:transition spd="slow">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494822-3420-4DCC-AB3E-3EC982745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235165"/>
      </p:ext>
    </p:extLst>
  </p:cSld>
  <p:clrMapOvr>
    <a:masterClrMapping/>
  </p:clrMapOvr>
  <p:transition spd="slow">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D1A24E-8FDB-49AE-911B-8DC1AA42E2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0285749"/>
      </p:ext>
    </p:extLst>
  </p:cSld>
  <p:clrMapOvr>
    <a:masterClrMapping/>
  </p:clrMapOvr>
  <p:transition spd="slow">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A7CFA0-1DAD-480D-8D3E-E7A7F2B50F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3204031"/>
      </p:ext>
    </p:extLst>
  </p:cSld>
  <p:clrMapOvr>
    <a:masterClrMapping/>
  </p:clrMapOvr>
  <p:transition spd="slow">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509686-66F3-4396-A47E-2C87B47076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8236284"/>
      </p:ext>
    </p:extLst>
  </p:cSld>
  <p:clrMapOvr>
    <a:masterClrMapping/>
  </p:clrMapOvr>
  <p:transition spd="slow">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138937A-BFCB-4AA0-A507-0EC7232208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0392498"/>
      </p:ext>
    </p:extLst>
  </p:cSld>
  <p:clrMapOvr>
    <a:masterClrMapping/>
  </p:clrMapOvr>
  <p:transition spd="slow">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33D238-0EFD-41DE-B733-30043E65A2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3990978"/>
      </p:ext>
    </p:extLst>
  </p:cSld>
  <p:clrMapOvr>
    <a:masterClrMapping/>
  </p:clrMapOvr>
  <p:transition spd="slow">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C0BBA5E4-4A46-4EAC-8DDF-21472F4222A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446359866"/>
      </p:ext>
    </p:extLst>
  </p:cSld>
  <p:clrMapOvr>
    <a:masterClrMapping/>
  </p:clrMapOvr>
  <p:transition spd="slow">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8D3514B-3F21-419F-925B-067241DAE39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39432790"/>
      </p:ext>
    </p:extLst>
  </p:cSld>
  <p:clrMapOvr>
    <a:masterClrMapping/>
  </p:clrMapOvr>
  <p:transition spd="slow">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C0635BF-7981-4DE2-93A9-B22151D71B2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57489076"/>
      </p:ext>
    </p:extLst>
  </p:cSld>
  <p:clrMapOvr>
    <a:masterClrMapping/>
  </p:clrMapOvr>
  <p:transition spd="slow">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p>
        </p:txBody>
      </p:sp>
      <p:sp>
        <p:nvSpPr>
          <p:cNvPr id="3" name="Footer Placeholder 9"/>
          <p:cNvSpPr>
            <a:spLocks noGrp="1"/>
          </p:cNvSpPr>
          <p:nvPr>
            <p:ph type="ftr" sz="quarter" idx="11"/>
          </p:nvPr>
        </p:nvSpPr>
        <p:spPr/>
        <p:txBody>
          <a:bodyPr/>
          <a:lstStyle>
            <a:lvl1pPr>
              <a:defRPr/>
            </a:lvl1pPr>
          </a:lstStyle>
          <a:p>
            <a:pPr>
              <a:defRPr/>
            </a:pPr>
            <a:endParaRPr lang="en-US"/>
          </a:p>
        </p:txBody>
      </p:sp>
      <p:sp>
        <p:nvSpPr>
          <p:cNvPr id="4" name="Slide Number Placeholder 21"/>
          <p:cNvSpPr>
            <a:spLocks noGrp="1"/>
          </p:cNvSpPr>
          <p:nvPr>
            <p:ph type="sldNum" sz="quarter" idx="12"/>
          </p:nvPr>
        </p:nvSpPr>
        <p:spPr/>
        <p:txBody>
          <a:bodyPr/>
          <a:lstStyle>
            <a:lvl1pPr>
              <a:defRPr/>
            </a:lvl1pPr>
          </a:lstStyle>
          <a:p>
            <a:pPr>
              <a:defRPr/>
            </a:pPr>
            <a:fld id="{900CA302-9144-4BFD-9DE3-25DF63886E01}" type="slidenum">
              <a:rPr lang="en-US"/>
              <a:pPr>
                <a:defRPr/>
              </a:pPr>
              <a:t>‹#›</a:t>
            </a:fld>
            <a:endParaRPr lang="en-US"/>
          </a:p>
        </p:txBody>
      </p:sp>
    </p:spTree>
    <p:extLst>
      <p:ext uri="{BB962C8B-B14F-4D97-AF65-F5344CB8AC3E}">
        <p14:creationId xmlns:p14="http://schemas.microsoft.com/office/powerpoint/2010/main" val="4045555303"/>
      </p:ext>
    </p:extLst>
  </p:cSld>
  <p:clrMapOvr>
    <a:masterClrMapping/>
  </p:clrMapOvr>
  <p:transition>
    <p:zo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67448EA6-5B70-4D9F-A8E7-CF4C6F6EBBD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6421280"/>
      </p:ext>
    </p:extLst>
  </p:cSld>
  <p:clrMapOvr>
    <a:masterClrMapping/>
  </p:clrMapOvr>
  <p:transition spd="slow">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06CA6652-AC5B-413F-8974-E3A01BA7A9D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91379984"/>
      </p:ext>
    </p:extLst>
  </p:cSld>
  <p:clrMapOvr>
    <a:masterClrMapping/>
  </p:clrMapOvr>
  <p:transition spd="slow">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FDB292AE-DBE9-428B-9663-6F49A154359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06839444"/>
      </p:ext>
    </p:extLst>
  </p:cSld>
  <p:clrMapOvr>
    <a:masterClrMapping/>
  </p:clrMapOvr>
  <p:transition spd="slow">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D2591335-04B8-424E-9105-3EEA37221E8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95897266"/>
      </p:ext>
    </p:extLst>
  </p:cSld>
  <p:clrMapOvr>
    <a:masterClrMapping/>
  </p:clrMapOvr>
  <p:transition spd="slow">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5C761CA1-BA4C-4255-880B-CB06844A299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29991138"/>
      </p:ext>
    </p:extLst>
  </p:cSld>
  <p:clrMapOvr>
    <a:masterClrMapping/>
  </p:clrMapOvr>
  <p:transition spd="slow">
    <p:zo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369943F2-D3BD-4DF7-A70A-8F544CA613E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1891001"/>
      </p:ext>
    </p:extLst>
  </p:cSld>
  <p:clrMapOvr>
    <a:masterClrMapping/>
  </p:clrMapOvr>
  <p:transition spd="slow">
    <p:zo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E2A3383-9213-44AF-A70D-44A2D69CC83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43500991"/>
      </p:ext>
    </p:extLst>
  </p:cSld>
  <p:clrMapOvr>
    <a:masterClrMapping/>
  </p:clrMapOvr>
  <p:transition spd="slow">
    <p:zo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EF13101-02B2-443F-BB24-6725EC5E801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238593855"/>
      </p:ext>
    </p:extLst>
  </p:cSld>
  <p:clrMapOvr>
    <a:masterClrMapping/>
  </p:clrMapOvr>
  <p:transition spd="slow">
    <p:zo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solidFill>
                <a:srgbClr val="FFFFFF"/>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solidFill>
                <a:srgbClr val="FFFFFF"/>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38146391-E435-4284-921E-86ABD80E4FB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35402352"/>
      </p:ext>
    </p:extLst>
  </p:cSld>
  <p:clrMapOvr>
    <a:masterClrMapping/>
  </p:clrMapOvr>
  <p:transition spd="slow">
    <p:zo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12BED818-E121-4D9D-A122-D9E3CD1C5A3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12539017"/>
      </p:ext>
    </p:extLst>
  </p:cSld>
  <p:clrMapOvr>
    <a:masterClrMapping/>
  </p:clrMapOvr>
  <p:transition spd="slow">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1B3FADD8-77EE-431D-AB35-C2B7D372772F}" type="slidenum">
              <a:rPr lang="en-US"/>
              <a:pPr>
                <a:defRPr/>
              </a:pPr>
              <a:t>‹#›</a:t>
            </a:fld>
            <a:endParaRPr lang="en-US"/>
          </a:p>
        </p:txBody>
      </p:sp>
    </p:spTree>
    <p:extLst>
      <p:ext uri="{BB962C8B-B14F-4D97-AF65-F5344CB8AC3E}">
        <p14:creationId xmlns:p14="http://schemas.microsoft.com/office/powerpoint/2010/main" val="1627910586"/>
      </p:ext>
    </p:extLst>
  </p:cSld>
  <p:clrMapOvr>
    <a:masterClrMapping/>
  </p:clrMapOvr>
  <p:transition>
    <p:zo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C0BBA5E4-4A46-4EAC-8DDF-21472F4222A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69598783"/>
      </p:ext>
    </p:extLst>
  </p:cSld>
  <p:clrMapOvr>
    <a:masterClrMapping/>
  </p:clrMapOvr>
  <p:transition spd="slow">
    <p:zo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8D3514B-3F21-419F-925B-067241DAE39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88214975"/>
      </p:ext>
    </p:extLst>
  </p:cSld>
  <p:clrMapOvr>
    <a:masterClrMapping/>
  </p:clrMapOvr>
  <p:transition spd="slow">
    <p:zo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C0635BF-7981-4DE2-93A9-B22151D71B2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242995677"/>
      </p:ext>
    </p:extLst>
  </p:cSld>
  <p:clrMapOvr>
    <a:masterClrMapping/>
  </p:clrMapOvr>
  <p:transition spd="slow">
    <p:zo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67448EA6-5B70-4D9F-A8E7-CF4C6F6EBBD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805643700"/>
      </p:ext>
    </p:extLst>
  </p:cSld>
  <p:clrMapOvr>
    <a:masterClrMapping/>
  </p:clrMapOvr>
  <p:transition spd="slow">
    <p:zo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06CA6652-AC5B-413F-8974-E3A01BA7A9D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75516206"/>
      </p:ext>
    </p:extLst>
  </p:cSld>
  <p:clrMapOvr>
    <a:masterClrMapping/>
  </p:clrMapOvr>
  <p:transition spd="slow">
    <p:zo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FDB292AE-DBE9-428B-9663-6F49A154359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38109944"/>
      </p:ext>
    </p:extLst>
  </p:cSld>
  <p:clrMapOvr>
    <a:masterClrMapping/>
  </p:clrMapOvr>
  <p:transition spd="slow">
    <p:zo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D2591335-04B8-424E-9105-3EEA37221E8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93385047"/>
      </p:ext>
    </p:extLst>
  </p:cSld>
  <p:clrMapOvr>
    <a:masterClrMapping/>
  </p:clrMapOvr>
  <p:transition spd="slow">
    <p:zo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5C761CA1-BA4C-4255-880B-CB06844A299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26622089"/>
      </p:ext>
    </p:extLst>
  </p:cSld>
  <p:clrMapOvr>
    <a:masterClrMapping/>
  </p:clrMapOvr>
  <p:transition spd="slow">
    <p:zo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369943F2-D3BD-4DF7-A70A-8F544CA613E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31905767"/>
      </p:ext>
    </p:extLst>
  </p:cSld>
  <p:clrMapOvr>
    <a:masterClrMapping/>
  </p:clrMapOvr>
  <p:transition spd="slow">
    <p:zo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E2A3383-9213-44AF-A70D-44A2D69CC83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98013314"/>
      </p:ext>
    </p:extLst>
  </p:cSld>
  <p:clrMapOvr>
    <a:masterClrMapping/>
  </p:clrMapOvr>
  <p:transition spd="slow">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C366D72D-2120-48E7-BE03-5D33A636B7C6}" type="slidenum">
              <a:rPr lang="en-US"/>
              <a:pPr>
                <a:defRPr/>
              </a:pPr>
              <a:t>‹#›</a:t>
            </a:fld>
            <a:endParaRPr lang="en-US"/>
          </a:p>
        </p:txBody>
      </p:sp>
    </p:spTree>
    <p:extLst>
      <p:ext uri="{BB962C8B-B14F-4D97-AF65-F5344CB8AC3E}">
        <p14:creationId xmlns:p14="http://schemas.microsoft.com/office/powerpoint/2010/main" val="204572267"/>
      </p:ext>
    </p:extLst>
  </p:cSld>
  <p:clrMapOvr>
    <a:masterClrMapping/>
  </p:clrMapOvr>
  <p:transition>
    <p:zo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EF13101-02B2-443F-BB24-6725EC5E801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22006591"/>
      </p:ext>
    </p:extLst>
  </p:cSld>
  <p:clrMapOvr>
    <a:masterClrMapping/>
  </p:clrMapOvr>
  <p:transition spd="slow">
    <p:zo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solidFill>
                <a:srgbClr val="FFFFFF"/>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solidFill>
                <a:srgbClr val="FFFFFF"/>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38146391-E435-4284-921E-86ABD80E4FB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684590510"/>
      </p:ext>
    </p:extLst>
  </p:cSld>
  <p:clrMapOvr>
    <a:masterClrMapping/>
  </p:clrMapOvr>
  <p:transition spd="slow">
    <p:zo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12BED818-E121-4D9D-A122-D9E3CD1C5A3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118633903"/>
      </p:ext>
    </p:extLst>
  </p:cSld>
  <p:clrMapOvr>
    <a:masterClrMapping/>
  </p:clrMapOvr>
  <p:transition spd="slow">
    <p:zo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C72AC46-750F-4DCD-B83A-45495ABFC5E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413865843"/>
      </p:ext>
    </p:extLst>
  </p:cSld>
  <p:clrMapOvr>
    <a:masterClrMapping/>
  </p:clrMapOvr>
  <p:transition spd="slow">
    <p:zo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C0CFD7B-5FCC-4D6C-AFA7-282E6CC076F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72481995"/>
      </p:ext>
    </p:extLst>
  </p:cSld>
  <p:clrMapOvr>
    <a:masterClrMapping/>
  </p:clrMapOvr>
  <p:transition spd="slow">
    <p:zo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A874FBC-5457-49B6-82C0-CED47FE8BB1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923021059"/>
      </p:ext>
    </p:extLst>
  </p:cSld>
  <p:clrMapOvr>
    <a:masterClrMapping/>
  </p:clrMapOvr>
  <p:transition spd="slow">
    <p:zo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1EE3EBB5-42BA-4A87-A9FE-F9A700AAD69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74594473"/>
      </p:ext>
    </p:extLst>
  </p:cSld>
  <p:clrMapOvr>
    <a:masterClrMapping/>
  </p:clrMapOvr>
  <p:transition spd="slow">
    <p:zo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DFEC096E-15DB-45BB-82B7-23BBCE44582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43708588"/>
      </p:ext>
    </p:extLst>
  </p:cSld>
  <p:clrMapOvr>
    <a:masterClrMapping/>
  </p:clrMapOvr>
  <p:transition spd="slow">
    <p:zo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43047841-98C3-4995-ACAD-AF93BFE1961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47348393"/>
      </p:ext>
    </p:extLst>
  </p:cSld>
  <p:clrMapOvr>
    <a:masterClrMapping/>
  </p:clrMapOvr>
  <p:transition spd="slow">
    <p:zo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683701CC-0BB5-4AF3-9C3D-D19A9418767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20305697"/>
      </p:ext>
    </p:extLst>
  </p:cSld>
  <p:clrMapOvr>
    <a:masterClrMapping/>
  </p:clrMapOvr>
  <p:transition spd="slow">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42"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rgbClr val="FEFAC9"/>
                </a:solidFill>
              </a:defRPr>
            </a:lvl1pPr>
          </a:lstStyle>
          <a:p>
            <a:pPr>
              <a:defRPr/>
            </a:pPr>
            <a:endParaRPr lang="en-US"/>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rgbClr val="FEFAC9"/>
                </a:solidFill>
              </a:defRPr>
            </a:lvl1pPr>
          </a:lstStyle>
          <a:p>
            <a:pPr>
              <a:defRPr/>
            </a:pPr>
            <a:endParaRPr lang="en-US"/>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rgbClr val="FEFAC9"/>
                </a:solidFill>
              </a:defRPr>
            </a:lvl1pPr>
          </a:lstStyle>
          <a:p>
            <a:pPr>
              <a:defRPr/>
            </a:pPr>
            <a:fld id="{E3A59639-88C3-4EB8-95D1-D8D49E1C6160}" type="slidenum">
              <a:rPr lang="en-US"/>
              <a:pPr>
                <a:defRPr/>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cSld>
  <p:clrMap bg1="dk1" tx1="lt1" bg2="dk2" tx2="lt2" accent1="accent1" accent2="accent2" accent3="accent3" accent4="accent4" accent5="accent5" accent6="accent6" hlink="hlink" folHlink="folHlink"/>
  <p:sldLayoutIdLst>
    <p:sldLayoutId id="2147485452" r:id="rId1"/>
    <p:sldLayoutId id="2147485248" r:id="rId2"/>
    <p:sldLayoutId id="2147485453" r:id="rId3"/>
    <p:sldLayoutId id="2147485249" r:id="rId4"/>
    <p:sldLayoutId id="2147485454" r:id="rId5"/>
    <p:sldLayoutId id="2147485250" r:id="rId6"/>
    <p:sldLayoutId id="2147485251" r:id="rId7"/>
    <p:sldLayoutId id="2147485252" r:id="rId8"/>
    <p:sldLayoutId id="2147485253" r:id="rId9"/>
    <p:sldLayoutId id="2147485254" r:id="rId10"/>
    <p:sldLayoutId id="2147485255" r:id="rId11"/>
    <p:sldLayoutId id="2147485455" r:id="rId12"/>
    <p:sldLayoutId id="2147485457" r:id="rId13"/>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FF"/>
            </a:gs>
            <a:gs pos="50000">
              <a:srgbClr val="0066FF"/>
            </a:gs>
            <a:gs pos="100000">
              <a:srgbClr val="0000FF"/>
            </a:gs>
          </a:gsLst>
          <a:lin ang="5400000" scaled="1"/>
        </a:gra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3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513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513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F4164E04-CFF0-4C3E-8517-F0E678A8F00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56" r:id="rId1"/>
    <p:sldLayoutId id="2147485257" r:id="rId2"/>
    <p:sldLayoutId id="2147485258" r:id="rId3"/>
    <p:sldLayoutId id="2147485259" r:id="rId4"/>
    <p:sldLayoutId id="2147485260" r:id="rId5"/>
    <p:sldLayoutId id="2147485261" r:id="rId6"/>
    <p:sldLayoutId id="2147485262" r:id="rId7"/>
    <p:sldLayoutId id="2147485263" r:id="rId8"/>
    <p:sldLayoutId id="2147485264" r:id="rId9"/>
    <p:sldLayoutId id="2147485265" r:id="rId10"/>
    <p:sldLayoutId id="2147485266" r:id="rId11"/>
    <p:sldLayoutId id="2147485267" r:id="rId12"/>
    <p:sldLayoutId id="2147485268" r:id="rId13"/>
  </p:sldLayoutIdLst>
  <p:transition spd="slow">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FF"/>
            </a:gs>
            <a:gs pos="50000">
              <a:srgbClr val="0066FF"/>
            </a:gs>
            <a:gs pos="100000">
              <a:srgbClr val="0000FF"/>
            </a:gs>
          </a:gsLst>
          <a:lin ang="5400000" scaled="1"/>
        </a:gra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741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3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513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513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F9017ABF-D999-4A37-8B97-AD5E2EF8FA0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34" r:id="rId1"/>
    <p:sldLayoutId id="2147485335" r:id="rId2"/>
    <p:sldLayoutId id="2147485336" r:id="rId3"/>
    <p:sldLayoutId id="2147485337" r:id="rId4"/>
    <p:sldLayoutId id="2147485338" r:id="rId5"/>
    <p:sldLayoutId id="2147485339" r:id="rId6"/>
    <p:sldLayoutId id="2147485340" r:id="rId7"/>
    <p:sldLayoutId id="2147485341" r:id="rId8"/>
    <p:sldLayoutId id="2147485342" r:id="rId9"/>
    <p:sldLayoutId id="2147485343" r:id="rId10"/>
    <p:sldLayoutId id="2147485344" r:id="rId11"/>
    <p:sldLayoutId id="2147485345" r:id="rId12"/>
    <p:sldLayoutId id="2147485346" r:id="rId13"/>
  </p:sldLayoutIdLst>
  <p:transition spd="slow">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5325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E206081E-FABE-40B9-B063-BDCB330D27C9}"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1437476052"/>
      </p:ext>
    </p:extLst>
  </p:cSld>
  <p:clrMap bg1="dk1" tx1="lt1" bg2="dk2" tx2="lt2" accent1="accent1" accent2="accent2" accent3="accent3" accent4="accent4" accent5="accent5" accent6="accent6" hlink="hlink" folHlink="folHlink"/>
  <p:sldLayoutIdLst>
    <p:sldLayoutId id="2147485459" r:id="rId1"/>
    <p:sldLayoutId id="2147485460" r:id="rId2"/>
    <p:sldLayoutId id="2147485461" r:id="rId3"/>
    <p:sldLayoutId id="2147485462" r:id="rId4"/>
    <p:sldLayoutId id="2147485463" r:id="rId5"/>
    <p:sldLayoutId id="2147485464" r:id="rId6"/>
    <p:sldLayoutId id="2147485465" r:id="rId7"/>
    <p:sldLayoutId id="2147485466" r:id="rId8"/>
    <p:sldLayoutId id="2147485467" r:id="rId9"/>
    <p:sldLayoutId id="2147485468" r:id="rId10"/>
    <p:sldLayoutId id="2147485469" r:id="rId11"/>
    <p:sldLayoutId id="2147485470" r:id="rId12"/>
    <p:sldLayoutId id="2147485471" r:id="rId13"/>
    <p:sldLayoutId id="2147485472" r:id="rId14"/>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FF"/>
            </a:gs>
            <a:gs pos="50000">
              <a:srgbClr val="0066FF"/>
            </a:gs>
            <a:gs pos="100000">
              <a:srgbClr val="0000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3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513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513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9B116FF9-EE2F-433C-9DD5-F7C2014549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2635692"/>
      </p:ext>
    </p:extLst>
  </p:cSld>
  <p:clrMap bg1="lt1" tx1="dk1" bg2="lt2" tx2="dk2" accent1="accent1" accent2="accent2" accent3="accent3" accent4="accent4" accent5="accent5" accent6="accent6" hlink="hlink" folHlink="folHlink"/>
  <p:sldLayoutIdLst>
    <p:sldLayoutId id="2147485474" r:id="rId1"/>
    <p:sldLayoutId id="2147485475" r:id="rId2"/>
    <p:sldLayoutId id="2147485476" r:id="rId3"/>
    <p:sldLayoutId id="2147485477" r:id="rId4"/>
    <p:sldLayoutId id="2147485478" r:id="rId5"/>
    <p:sldLayoutId id="2147485479" r:id="rId6"/>
    <p:sldLayoutId id="2147485480" r:id="rId7"/>
    <p:sldLayoutId id="2147485481" r:id="rId8"/>
    <p:sldLayoutId id="2147485482" r:id="rId9"/>
    <p:sldLayoutId id="2147485483" r:id="rId10"/>
    <p:sldLayoutId id="2147485484" r:id="rId11"/>
    <p:sldLayoutId id="2147485485" r:id="rId12"/>
    <p:sldLayoutId id="2147485486" r:id="rId13"/>
  </p:sldLayoutIdLst>
  <p:transition spd="slow">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9020"/>
                <a:invGamma/>
              </a:schemeClr>
            </a:gs>
          </a:gsLst>
          <a:lin ang="5400000" scaled="1"/>
        </a:gradFill>
        <a:effectLst/>
      </p:bgPr>
    </p:bg>
    <p:spTree>
      <p:nvGrpSpPr>
        <p:cNvPr id="1" name=""/>
        <p:cNvGrpSpPr/>
        <p:nvPr/>
      </p:nvGrpSpPr>
      <p:grpSpPr>
        <a:xfrm>
          <a:off x="0" y="0"/>
          <a:ext cx="0" cy="0"/>
          <a:chOff x="0" y="0"/>
          <a:chExt cx="0" cy="0"/>
        </a:xfrm>
      </p:grpSpPr>
      <p:sp>
        <p:nvSpPr>
          <p:cNvPr id="4485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485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485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smtClean="0">
              <a:solidFill>
                <a:srgbClr val="FFFFFF"/>
              </a:solidFill>
            </a:endParaRPr>
          </a:p>
        </p:txBody>
      </p:sp>
      <p:sp>
        <p:nvSpPr>
          <p:cNvPr id="4485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smtClean="0">
              <a:solidFill>
                <a:srgbClr val="FFFFFF"/>
              </a:solidFill>
            </a:endParaRPr>
          </a:p>
        </p:txBody>
      </p:sp>
      <p:sp>
        <p:nvSpPr>
          <p:cNvPr id="4485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D644495-8801-4D52-AB73-DAB03BF14414}" type="slidenum">
              <a:rPr lang="en-US" altLang="en-US" smtClean="0">
                <a:solidFill>
                  <a:srgbClr val="FFFFFF"/>
                </a:solidFill>
              </a:rPr>
              <a:pPr/>
              <a:t>‹#›</a:t>
            </a:fld>
            <a:endParaRPr lang="en-US" altLang="en-US" smtClean="0">
              <a:solidFill>
                <a:srgbClr val="FFFFFF"/>
              </a:solidFill>
            </a:endParaRPr>
          </a:p>
        </p:txBody>
      </p:sp>
    </p:spTree>
    <p:extLst>
      <p:ext uri="{BB962C8B-B14F-4D97-AF65-F5344CB8AC3E}">
        <p14:creationId xmlns:p14="http://schemas.microsoft.com/office/powerpoint/2010/main" val="968626107"/>
      </p:ext>
    </p:extLst>
  </p:cSld>
  <p:clrMap bg1="dk2" tx1="lt1" bg2="dk1" tx2="lt2" accent1="accent1" accent2="accent2" accent3="accent3" accent4="accent4" accent5="accent5" accent6="accent6" hlink="hlink" folHlink="folHlink"/>
  <p:sldLayoutIdLst>
    <p:sldLayoutId id="2147485488" r:id="rId1"/>
    <p:sldLayoutId id="2147485489" r:id="rId2"/>
    <p:sldLayoutId id="2147485490" r:id="rId3"/>
    <p:sldLayoutId id="2147485491" r:id="rId4"/>
    <p:sldLayoutId id="2147485492" r:id="rId5"/>
    <p:sldLayoutId id="2147485493" r:id="rId6"/>
    <p:sldLayoutId id="2147485494" r:id="rId7"/>
    <p:sldLayoutId id="2147485495" r:id="rId8"/>
    <p:sldLayoutId id="2147485496" r:id="rId9"/>
    <p:sldLayoutId id="2147485497" r:id="rId10"/>
    <p:sldLayoutId id="2147485498" r:id="rId11"/>
    <p:sldLayoutId id="2147485499" r:id="rId12"/>
    <p:sldLayoutId id="2147485500" r:id="rId13"/>
  </p:sldLayoutIdLst>
  <p:transition spd="slow">
    <p:zoom/>
  </p:transition>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9020"/>
                <a:invGamma/>
              </a:schemeClr>
            </a:gs>
          </a:gsLst>
          <a:lin ang="5400000" scaled="1"/>
        </a:gradFill>
        <a:effectLst/>
      </p:bgPr>
    </p:bg>
    <p:spTree>
      <p:nvGrpSpPr>
        <p:cNvPr id="1" name=""/>
        <p:cNvGrpSpPr/>
        <p:nvPr/>
      </p:nvGrpSpPr>
      <p:grpSpPr>
        <a:xfrm>
          <a:off x="0" y="0"/>
          <a:ext cx="0" cy="0"/>
          <a:chOff x="0" y="0"/>
          <a:chExt cx="0" cy="0"/>
        </a:xfrm>
      </p:grpSpPr>
      <p:sp>
        <p:nvSpPr>
          <p:cNvPr id="4485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485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485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smtClean="0">
              <a:solidFill>
                <a:srgbClr val="FFFFFF"/>
              </a:solidFill>
            </a:endParaRPr>
          </a:p>
        </p:txBody>
      </p:sp>
      <p:sp>
        <p:nvSpPr>
          <p:cNvPr id="4485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smtClean="0">
              <a:solidFill>
                <a:srgbClr val="FFFFFF"/>
              </a:solidFill>
            </a:endParaRPr>
          </a:p>
        </p:txBody>
      </p:sp>
      <p:sp>
        <p:nvSpPr>
          <p:cNvPr id="4485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D644495-8801-4D52-AB73-DAB03BF14414}" type="slidenum">
              <a:rPr lang="en-US" altLang="en-US" smtClean="0">
                <a:solidFill>
                  <a:srgbClr val="FFFFFF"/>
                </a:solidFill>
              </a:rPr>
              <a:pPr/>
              <a:t>‹#›</a:t>
            </a:fld>
            <a:endParaRPr lang="en-US" altLang="en-US" smtClean="0">
              <a:solidFill>
                <a:srgbClr val="FFFFFF"/>
              </a:solidFill>
            </a:endParaRPr>
          </a:p>
        </p:txBody>
      </p:sp>
    </p:spTree>
    <p:extLst>
      <p:ext uri="{BB962C8B-B14F-4D97-AF65-F5344CB8AC3E}">
        <p14:creationId xmlns:p14="http://schemas.microsoft.com/office/powerpoint/2010/main" val="2421249244"/>
      </p:ext>
    </p:extLst>
  </p:cSld>
  <p:clrMap bg1="dk2" tx1="lt1" bg2="dk1" tx2="lt2" accent1="accent1" accent2="accent2" accent3="accent3" accent4="accent4" accent5="accent5" accent6="accent6" hlink="hlink" folHlink="folHlink"/>
  <p:sldLayoutIdLst>
    <p:sldLayoutId id="2147485502" r:id="rId1"/>
    <p:sldLayoutId id="2147485503" r:id="rId2"/>
    <p:sldLayoutId id="2147485504" r:id="rId3"/>
    <p:sldLayoutId id="2147485505" r:id="rId4"/>
    <p:sldLayoutId id="2147485506" r:id="rId5"/>
    <p:sldLayoutId id="2147485507" r:id="rId6"/>
    <p:sldLayoutId id="2147485508" r:id="rId7"/>
    <p:sldLayoutId id="2147485509" r:id="rId8"/>
    <p:sldLayoutId id="2147485510" r:id="rId9"/>
    <p:sldLayoutId id="2147485511" r:id="rId10"/>
    <p:sldLayoutId id="2147485512" r:id="rId11"/>
    <p:sldLayoutId id="2147485513" r:id="rId12"/>
    <p:sldLayoutId id="2147485514" r:id="rId13"/>
  </p:sldLayoutIdLst>
  <p:transition spd="slow">
    <p:zoom/>
  </p:transition>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9020"/>
                <a:invGamma/>
              </a:schemeClr>
            </a:gs>
          </a:gsLst>
          <a:lin ang="5400000" scaled="1"/>
        </a:gradFill>
        <a:effectLst/>
      </p:bgPr>
    </p:bg>
    <p:spTree>
      <p:nvGrpSpPr>
        <p:cNvPr id="1" name=""/>
        <p:cNvGrpSpPr/>
        <p:nvPr/>
      </p:nvGrpSpPr>
      <p:grpSpPr>
        <a:xfrm>
          <a:off x="0" y="0"/>
          <a:ext cx="0" cy="0"/>
          <a:chOff x="0" y="0"/>
          <a:chExt cx="0" cy="0"/>
        </a:xfrm>
      </p:grpSpPr>
      <p:sp>
        <p:nvSpPr>
          <p:cNvPr id="4485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485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485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smtClean="0">
              <a:solidFill>
                <a:srgbClr val="FFFFFF"/>
              </a:solidFill>
            </a:endParaRPr>
          </a:p>
        </p:txBody>
      </p:sp>
      <p:sp>
        <p:nvSpPr>
          <p:cNvPr id="4485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smtClean="0">
              <a:solidFill>
                <a:srgbClr val="FFFFFF"/>
              </a:solidFill>
            </a:endParaRPr>
          </a:p>
        </p:txBody>
      </p:sp>
      <p:sp>
        <p:nvSpPr>
          <p:cNvPr id="4485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BEA8554-7215-43E7-A511-50F5BF2A7B48}" type="slidenum">
              <a:rPr lang="en-US" altLang="en-US" smtClean="0">
                <a:solidFill>
                  <a:srgbClr val="FFFFFF"/>
                </a:solidFill>
              </a:rPr>
              <a:pPr/>
              <a:t>‹#›</a:t>
            </a:fld>
            <a:endParaRPr lang="en-US" altLang="en-US" smtClean="0">
              <a:solidFill>
                <a:srgbClr val="FFFFFF"/>
              </a:solidFill>
            </a:endParaRPr>
          </a:p>
        </p:txBody>
      </p:sp>
    </p:spTree>
    <p:extLst>
      <p:ext uri="{BB962C8B-B14F-4D97-AF65-F5344CB8AC3E}">
        <p14:creationId xmlns:p14="http://schemas.microsoft.com/office/powerpoint/2010/main" val="1043323842"/>
      </p:ext>
    </p:extLst>
  </p:cSld>
  <p:clrMap bg1="dk2" tx1="lt1" bg2="dk1" tx2="lt2" accent1="accent1" accent2="accent2" accent3="accent3" accent4="accent4" accent5="accent5" accent6="accent6" hlink="hlink" folHlink="folHlink"/>
  <p:sldLayoutIdLst>
    <p:sldLayoutId id="2147485516" r:id="rId1"/>
    <p:sldLayoutId id="2147485517" r:id="rId2"/>
    <p:sldLayoutId id="2147485518" r:id="rId3"/>
    <p:sldLayoutId id="2147485519" r:id="rId4"/>
    <p:sldLayoutId id="2147485520" r:id="rId5"/>
    <p:sldLayoutId id="2147485521" r:id="rId6"/>
    <p:sldLayoutId id="2147485522" r:id="rId7"/>
    <p:sldLayoutId id="2147485523" r:id="rId8"/>
    <p:sldLayoutId id="2147485524" r:id="rId9"/>
    <p:sldLayoutId id="2147485525" r:id="rId10"/>
    <p:sldLayoutId id="2147485526" r:id="rId11"/>
    <p:sldLayoutId id="2147485527" r:id="rId12"/>
    <p:sldLayoutId id="2147485528" r:id="rId13"/>
  </p:sldLayoutIdLst>
  <p:transition spd="slow">
    <p:zoom/>
  </p:transition>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9020"/>
                <a:invGamma/>
              </a:schemeClr>
            </a:gs>
          </a:gsLst>
          <a:lin ang="5400000" scaled="1"/>
        </a:gradFill>
        <a:effectLst/>
      </p:bgPr>
    </p:bg>
    <p:spTree>
      <p:nvGrpSpPr>
        <p:cNvPr id="1" name=""/>
        <p:cNvGrpSpPr/>
        <p:nvPr/>
      </p:nvGrpSpPr>
      <p:grpSpPr>
        <a:xfrm>
          <a:off x="0" y="0"/>
          <a:ext cx="0" cy="0"/>
          <a:chOff x="0" y="0"/>
          <a:chExt cx="0" cy="0"/>
        </a:xfrm>
      </p:grpSpPr>
      <p:sp>
        <p:nvSpPr>
          <p:cNvPr id="4485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485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485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smtClean="0">
              <a:solidFill>
                <a:srgbClr val="FFFFFF"/>
              </a:solidFill>
            </a:endParaRPr>
          </a:p>
        </p:txBody>
      </p:sp>
      <p:sp>
        <p:nvSpPr>
          <p:cNvPr id="4485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smtClean="0">
              <a:solidFill>
                <a:srgbClr val="FFFFFF"/>
              </a:solidFill>
            </a:endParaRPr>
          </a:p>
        </p:txBody>
      </p:sp>
      <p:sp>
        <p:nvSpPr>
          <p:cNvPr id="4485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BEA8554-7215-43E7-A511-50F5BF2A7B48}" type="slidenum">
              <a:rPr lang="en-US" altLang="en-US" smtClean="0">
                <a:solidFill>
                  <a:srgbClr val="FFFFFF"/>
                </a:solidFill>
              </a:rPr>
              <a:pPr/>
              <a:t>‹#›</a:t>
            </a:fld>
            <a:endParaRPr lang="en-US" altLang="en-US" smtClean="0">
              <a:solidFill>
                <a:srgbClr val="FFFFFF"/>
              </a:solidFill>
            </a:endParaRPr>
          </a:p>
        </p:txBody>
      </p:sp>
    </p:spTree>
    <p:extLst>
      <p:ext uri="{BB962C8B-B14F-4D97-AF65-F5344CB8AC3E}">
        <p14:creationId xmlns:p14="http://schemas.microsoft.com/office/powerpoint/2010/main" val="3676765066"/>
      </p:ext>
    </p:extLst>
  </p:cSld>
  <p:clrMap bg1="dk2" tx1="lt1" bg2="dk1" tx2="lt2" accent1="accent1" accent2="accent2" accent3="accent3" accent4="accent4" accent5="accent5" accent6="accent6" hlink="hlink" folHlink="folHlink"/>
  <p:sldLayoutIdLst>
    <p:sldLayoutId id="2147485530" r:id="rId1"/>
    <p:sldLayoutId id="2147485531" r:id="rId2"/>
    <p:sldLayoutId id="2147485532" r:id="rId3"/>
    <p:sldLayoutId id="2147485533" r:id="rId4"/>
    <p:sldLayoutId id="2147485534" r:id="rId5"/>
    <p:sldLayoutId id="2147485535" r:id="rId6"/>
    <p:sldLayoutId id="2147485536" r:id="rId7"/>
    <p:sldLayoutId id="2147485537" r:id="rId8"/>
    <p:sldLayoutId id="2147485538" r:id="rId9"/>
    <p:sldLayoutId id="2147485539" r:id="rId10"/>
    <p:sldLayoutId id="2147485540" r:id="rId11"/>
    <p:sldLayoutId id="2147485541" r:id="rId12"/>
    <p:sldLayoutId id="2147485542" r:id="rId13"/>
  </p:sldLayoutIdLst>
  <p:transition spd="slow">
    <p:zoom/>
  </p:transition>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94.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15.xml"/><Relationship Id="rId1" Type="http://schemas.openxmlformats.org/officeDocument/2006/relationships/vmlDrawing" Target="../drawings/vmlDrawing2.vml"/><Relationship Id="rId6" Type="http://schemas.openxmlformats.org/officeDocument/2006/relationships/image" Target="../media/image24.wmf"/><Relationship Id="rId5" Type="http://schemas.openxmlformats.org/officeDocument/2006/relationships/oleObject" Target="../embeddings/oleObject4.bin"/><Relationship Id="rId10" Type="http://schemas.openxmlformats.org/officeDocument/2006/relationships/image" Target="../media/image26.wmf"/><Relationship Id="rId4" Type="http://schemas.openxmlformats.org/officeDocument/2006/relationships/image" Target="../media/image23.wmf"/><Relationship Id="rId9" Type="http://schemas.openxmlformats.org/officeDocument/2006/relationships/oleObject" Target="../embeddings/oleObject6.bin"/></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94.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4.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5.xml"/><Relationship Id="rId1" Type="http://schemas.openxmlformats.org/officeDocument/2006/relationships/vmlDrawing" Target="../drawings/vmlDrawing3.vml"/><Relationship Id="rId5" Type="http://schemas.openxmlformats.org/officeDocument/2006/relationships/image" Target="../media/image38.wmf"/><Relationship Id="rId4" Type="http://schemas.openxmlformats.org/officeDocument/2006/relationships/oleObject" Target="../embeddings/oleObject7.bin"/></Relationships>
</file>

<file path=ppt/slides/_rels/slide22.x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image" Target="../media/image39.png"/><Relationship Id="rId7" Type="http://schemas.openxmlformats.org/officeDocument/2006/relationships/oleObject" Target="../embeddings/oleObject9.bin"/><Relationship Id="rId2" Type="http://schemas.openxmlformats.org/officeDocument/2006/relationships/slideLayout" Target="../slideLayouts/slideLayout28.xml"/><Relationship Id="rId1" Type="http://schemas.openxmlformats.org/officeDocument/2006/relationships/vmlDrawing" Target="../drawings/vmlDrawing4.vml"/><Relationship Id="rId6" Type="http://schemas.openxmlformats.org/officeDocument/2006/relationships/image" Target="../media/image40.wmf"/><Relationship Id="rId5" Type="http://schemas.openxmlformats.org/officeDocument/2006/relationships/oleObject" Target="../embeddings/oleObject8.bin"/><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8.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8.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Layout" Target="../slideLayouts/slideLayout28.xml"/><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81.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81.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83.xml"/></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8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07.xml"/></Relationships>
</file>

<file path=ppt/slides/_rels/slide4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7.xml"/></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07.xml"/></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107.xml"/><Relationship Id="rId4" Type="http://schemas.openxmlformats.org/officeDocument/2006/relationships/image" Target="../media/image83.png"/></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07.xml"/><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07.xml"/></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07.xml"/><Relationship Id="rId4" Type="http://schemas.openxmlformats.org/officeDocument/2006/relationships/image" Target="../media/image90.png"/></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07.xml"/><Relationship Id="rId4" Type="http://schemas.openxmlformats.org/officeDocument/2006/relationships/image" Target="../media/image92.png"/></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07.xml"/><Relationship Id="rId5" Type="http://schemas.openxmlformats.org/officeDocument/2006/relationships/image" Target="../media/image92.png"/><Relationship Id="rId4" Type="http://schemas.openxmlformats.org/officeDocument/2006/relationships/image" Target="../media/image95.png"/></Relationships>
</file>

<file path=ppt/slides/_rels/slide5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07.xml"/></Relationships>
</file>

<file path=ppt/slides/_rels/slide5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07.xml"/></Relationships>
</file>

<file path=ppt/slides/_rels/slide5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07.xml"/></Relationships>
</file>

<file path=ppt/slides/_rels/slide5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07.xml"/></Relationships>
</file>

<file path=ppt/slides/_rels/slide5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0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video" Target="../media/media1.mp4"/><Relationship Id="rId7" Type="http://schemas.openxmlformats.org/officeDocument/2006/relationships/image" Target="../media/image16.wmf"/><Relationship Id="rId2" Type="http://schemas.microsoft.com/office/2007/relationships/media" Target="../media/media1.mp4"/><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8.png"/><Relationship Id="rId4" Type="http://schemas.openxmlformats.org/officeDocument/2006/relationships/slideLayout" Target="../slideLayouts/slideLayout15.xml"/><Relationship Id="rId9" Type="http://schemas.openxmlformats.org/officeDocument/2006/relationships/image" Target="../media/image17.wmf"/></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a:xfrm>
            <a:off x="225138" y="4936399"/>
            <a:ext cx="9144000" cy="1384300"/>
          </a:xfrm>
          <a:prstGeom prst="rect">
            <a:avLst/>
          </a:prstGeom>
          <a:ln w="6350" cap="rnd">
            <a:noFill/>
          </a:ln>
        </p:spPr>
        <p:txBody>
          <a:bodyPr anchor="b"/>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eaLnBrk="1" hangingPunct="1">
              <a:defRPr/>
            </a:pPr>
            <a:r>
              <a:rPr lang="en-GB" sz="5500" b="1" dirty="0">
                <a:ln w="3200">
                  <a:solidFill>
                    <a:srgbClr val="444D26">
                      <a:shade val="75000"/>
                      <a:alpha val="25000"/>
                    </a:srgbClr>
                  </a:solidFill>
                  <a:prstDash val="solid"/>
                  <a:round/>
                </a:ln>
                <a:solidFill>
                  <a:prstClr val="black"/>
                </a:solidFill>
                <a:effectLst>
                  <a:outerShdw blurRad="38100" dist="38100" dir="2700000" algn="tl">
                    <a:srgbClr val="FFFFFF"/>
                  </a:outerShdw>
                </a:effectLst>
              </a:rPr>
              <a:t> </a:t>
            </a:r>
            <a:r>
              <a:rPr lang="en-GB" sz="5500" b="1" dirty="0" smtClean="0">
                <a:ln w="3200">
                  <a:solidFill>
                    <a:srgbClr val="444D26">
                      <a:shade val="75000"/>
                      <a:alpha val="25000"/>
                    </a:srgbClr>
                  </a:solidFill>
                  <a:prstDash val="solid"/>
                  <a:round/>
                </a:ln>
                <a:solidFill>
                  <a:schemeClr val="tx1"/>
                </a:solidFill>
                <a:effectLst>
                  <a:outerShdw blurRad="38100" dist="38100" dir="2700000" algn="tl">
                    <a:srgbClr val="FFFFFF"/>
                  </a:outerShdw>
                </a:effectLst>
              </a:rPr>
              <a:t>the </a:t>
            </a:r>
            <a:r>
              <a:rPr lang="en-GB" sz="5500" b="1" dirty="0" err="1" smtClean="0">
                <a:ln w="3200">
                  <a:solidFill>
                    <a:srgbClr val="444D26">
                      <a:shade val="75000"/>
                      <a:alpha val="25000"/>
                    </a:srgbClr>
                  </a:solidFill>
                  <a:prstDash val="solid"/>
                  <a:round/>
                </a:ln>
                <a:solidFill>
                  <a:schemeClr val="tx1"/>
                </a:solidFill>
                <a:effectLst>
                  <a:outerShdw blurRad="38100" dist="38100" dir="2700000" algn="tl">
                    <a:srgbClr val="FFFFFF"/>
                  </a:outerShdw>
                </a:effectLst>
              </a:rPr>
              <a:t>Zel’dovich</a:t>
            </a:r>
            <a:r>
              <a:rPr lang="en-GB" sz="5500" b="1" dirty="0" smtClean="0">
                <a:ln w="3200">
                  <a:solidFill>
                    <a:srgbClr val="444D26">
                      <a:shade val="75000"/>
                      <a:alpha val="25000"/>
                    </a:srgbClr>
                  </a:solidFill>
                  <a:prstDash val="solid"/>
                  <a:round/>
                </a:ln>
                <a:solidFill>
                  <a:schemeClr val="tx1"/>
                </a:solidFill>
                <a:effectLst>
                  <a:outerShdw blurRad="38100" dist="38100" dir="2700000" algn="tl">
                    <a:srgbClr val="FFFFFF"/>
                  </a:outerShdw>
                </a:effectLst>
              </a:rPr>
              <a:t> Formalism</a:t>
            </a:r>
            <a:br>
              <a:rPr lang="en-GB" sz="5500" b="1" dirty="0" smtClean="0">
                <a:ln w="3200">
                  <a:solidFill>
                    <a:srgbClr val="444D26">
                      <a:shade val="75000"/>
                      <a:alpha val="25000"/>
                    </a:srgbClr>
                  </a:solidFill>
                  <a:prstDash val="solid"/>
                  <a:round/>
                </a:ln>
                <a:solidFill>
                  <a:schemeClr val="tx1"/>
                </a:solidFill>
                <a:effectLst>
                  <a:outerShdw blurRad="38100" dist="38100" dir="2700000" algn="tl">
                    <a:srgbClr val="FFFFFF"/>
                  </a:outerShdw>
                </a:effectLst>
              </a:rPr>
            </a:br>
            <a:r>
              <a:rPr lang="en-GB" sz="5500" b="1" dirty="0" smtClean="0">
                <a:ln w="3200">
                  <a:solidFill>
                    <a:srgbClr val="444D26">
                      <a:shade val="75000"/>
                      <a:alpha val="25000"/>
                    </a:srgbClr>
                  </a:solidFill>
                  <a:prstDash val="solid"/>
                  <a:round/>
                </a:ln>
                <a:solidFill>
                  <a:schemeClr val="tx1"/>
                </a:solidFill>
                <a:effectLst>
                  <a:outerShdw blurRad="38100" dist="38100" dir="2700000" algn="tl">
                    <a:srgbClr val="FFFFFF"/>
                  </a:outerShdw>
                </a:effectLst>
              </a:rPr>
              <a:t/>
            </a:r>
            <a:br>
              <a:rPr lang="en-GB" sz="5500" b="1" dirty="0" smtClean="0">
                <a:ln w="3200">
                  <a:solidFill>
                    <a:srgbClr val="444D26">
                      <a:shade val="75000"/>
                      <a:alpha val="25000"/>
                    </a:srgbClr>
                  </a:solidFill>
                  <a:prstDash val="solid"/>
                  <a:round/>
                </a:ln>
                <a:solidFill>
                  <a:schemeClr val="tx1"/>
                </a:solidFill>
                <a:effectLst>
                  <a:outerShdw blurRad="38100" dist="38100" dir="2700000" algn="tl">
                    <a:srgbClr val="FFFFFF"/>
                  </a:outerShdw>
                </a:effectLst>
              </a:rPr>
            </a:br>
            <a:r>
              <a:rPr lang="en-GB" sz="5500" b="1" dirty="0" smtClean="0">
                <a:ln w="3200">
                  <a:solidFill>
                    <a:srgbClr val="444D26">
                      <a:shade val="75000"/>
                      <a:alpha val="25000"/>
                    </a:srgbClr>
                  </a:solidFill>
                  <a:prstDash val="solid"/>
                  <a:round/>
                </a:ln>
                <a:solidFill>
                  <a:schemeClr val="tx1"/>
                </a:solidFill>
                <a:effectLst>
                  <a:outerShdw blurRad="38100" dist="38100" dir="2700000" algn="tl">
                    <a:srgbClr val="FFFFFF"/>
                  </a:outerShdw>
                </a:effectLst>
              </a:rPr>
              <a:t/>
            </a:r>
            <a:br>
              <a:rPr lang="en-GB" sz="5500" b="1" dirty="0" smtClean="0">
                <a:ln w="3200">
                  <a:solidFill>
                    <a:srgbClr val="444D26">
                      <a:shade val="75000"/>
                      <a:alpha val="25000"/>
                    </a:srgbClr>
                  </a:solidFill>
                  <a:prstDash val="solid"/>
                  <a:round/>
                </a:ln>
                <a:solidFill>
                  <a:schemeClr val="tx1"/>
                </a:solidFill>
                <a:effectLst>
                  <a:outerShdw blurRad="38100" dist="38100" dir="2700000" algn="tl">
                    <a:srgbClr val="FFFFFF"/>
                  </a:outerShdw>
                </a:effectLst>
              </a:rPr>
            </a:br>
            <a:r>
              <a:rPr lang="en-GB" sz="5500" b="1" dirty="0" smtClean="0">
                <a:ln w="3200">
                  <a:solidFill>
                    <a:srgbClr val="444D26">
                      <a:shade val="75000"/>
                      <a:alpha val="25000"/>
                    </a:srgbClr>
                  </a:solidFill>
                  <a:prstDash val="solid"/>
                  <a:round/>
                </a:ln>
                <a:solidFill>
                  <a:prstClr val="white"/>
                </a:solidFill>
                <a:effectLst>
                  <a:outerShdw blurRad="38100" dist="38100" dir="2700000" algn="tl">
                    <a:srgbClr val="FFFFFF"/>
                  </a:outerShdw>
                </a:effectLst>
              </a:rPr>
              <a:t>     </a:t>
            </a:r>
            <a:r>
              <a:rPr lang="en-GB" sz="5500" b="1" dirty="0">
                <a:ln w="3200">
                  <a:solidFill>
                    <a:srgbClr val="444D26">
                      <a:shade val="75000"/>
                      <a:alpha val="25000"/>
                    </a:srgbClr>
                  </a:solidFill>
                  <a:prstDash val="solid"/>
                  <a:round/>
                </a:ln>
                <a:solidFill>
                  <a:prstClr val="white"/>
                </a:solidFill>
                <a:effectLst>
                  <a:outerShdw blurRad="38100" dist="38100" dir="2700000" algn="tl">
                    <a:srgbClr val="FFFFFF"/>
                  </a:outerShdw>
                </a:effectLst>
              </a:rPr>
              <a:t> </a:t>
            </a:r>
            <a:r>
              <a:rPr lang="en-GB" sz="5500" b="1" dirty="0" smtClean="0">
                <a:ln w="3200">
                  <a:solidFill>
                    <a:srgbClr val="444D26">
                      <a:shade val="75000"/>
                      <a:alpha val="25000"/>
                    </a:srgbClr>
                  </a:solidFill>
                  <a:prstDash val="solid"/>
                  <a:round/>
                </a:ln>
                <a:solidFill>
                  <a:prstClr val="white"/>
                </a:solidFill>
                <a:effectLst>
                  <a:outerShdw blurRad="38100" dist="38100" dir="2700000" algn="tl">
                    <a:srgbClr val="FFFFFF"/>
                  </a:outerShdw>
                </a:effectLst>
              </a:rPr>
              <a:t>   </a:t>
            </a:r>
            <a:endParaRPr lang="en-GB" sz="1200" b="1" dirty="0" smtClean="0">
              <a:ln w="3200">
                <a:solidFill>
                  <a:srgbClr val="444D26">
                    <a:shade val="75000"/>
                    <a:alpha val="25000"/>
                  </a:srgbClr>
                </a:solidFill>
                <a:prstDash val="solid"/>
                <a:round/>
              </a:ln>
              <a:solidFill>
                <a:prstClr val="white"/>
              </a:solidFill>
              <a:effectLst>
                <a:outerShdw blurRad="38100" dist="38100" dir="2700000" algn="tl">
                  <a:srgbClr val="FFFFFF"/>
                </a:outerShdw>
              </a:effectLst>
            </a:endParaRPr>
          </a:p>
        </p:txBody>
      </p:sp>
      <p:sp>
        <p:nvSpPr>
          <p:cNvPr id="3" name="Rectangle 2"/>
          <p:cNvSpPr/>
          <p:nvPr/>
        </p:nvSpPr>
        <p:spPr>
          <a:xfrm>
            <a:off x="250825" y="620713"/>
            <a:ext cx="8572500" cy="5472112"/>
          </a:xfrm>
          <a:prstGeom prst="rect">
            <a:avLst/>
          </a:prstGeom>
          <a:noFill/>
          <a:ln w="38100" cap="flat" cmpd="sng" algn="ctr">
            <a:solidFill>
              <a:srgbClr val="FFFFFF"/>
            </a:solidFill>
            <a:prstDash val="solid"/>
            <a:bevel/>
          </a:ln>
          <a:effectLst/>
        </p:spPr>
        <p:txBody>
          <a:bodyPr anchor="ctr"/>
          <a:lstStyle/>
          <a:p>
            <a:pPr algn="ctr" fontAlgn="auto">
              <a:spcBef>
                <a:spcPts val="0"/>
              </a:spcBef>
              <a:spcAft>
                <a:spcPts val="0"/>
              </a:spcAft>
              <a:defRPr/>
            </a:pPr>
            <a:endParaRPr lang="en-US" kern="0">
              <a:solidFill>
                <a:srgbClr val="FFFFFF"/>
              </a:solidFill>
              <a:latin typeface="Arial"/>
            </a:endParaRPr>
          </a:p>
        </p:txBody>
      </p:sp>
    </p:spTree>
  </p:cSld>
  <p:clrMapOvr>
    <a:masterClrMapping/>
  </p:clrMapOvr>
  <p:transition>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3074" name="Rectangle 2"/>
          <p:cNvSpPr>
            <a:spLocks noGrp="1" noChangeArrowheads="1"/>
          </p:cNvSpPr>
          <p:nvPr>
            <p:ph type="title"/>
          </p:nvPr>
        </p:nvSpPr>
        <p:spPr/>
        <p:txBody>
          <a:bodyPr/>
          <a:lstStyle/>
          <a:p>
            <a:endParaRPr lang="en-US" altLang="en-US"/>
          </a:p>
        </p:txBody>
      </p:sp>
      <p:sp>
        <p:nvSpPr>
          <p:cNvPr id="643076" name="Rectangle 4"/>
          <p:cNvSpPr>
            <a:spLocks noChangeArrowheads="1"/>
          </p:cNvSpPr>
          <p:nvPr/>
        </p:nvSpPr>
        <p:spPr bwMode="auto">
          <a:xfrm>
            <a:off x="0" y="333375"/>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sz="4800" b="1" dirty="0" smtClean="0">
                <a:solidFill>
                  <a:schemeClr val="accent4">
                    <a:lumMod val="10000"/>
                  </a:schemeClr>
                </a:solidFill>
                <a:latin typeface="+mj-lt"/>
              </a:rPr>
              <a:t>Zel’dovich  Formalism:</a:t>
            </a:r>
            <a:br>
              <a:rPr lang="en-US" altLang="en-US" sz="4800" b="1" dirty="0" smtClean="0">
                <a:solidFill>
                  <a:schemeClr val="accent4">
                    <a:lumMod val="10000"/>
                  </a:schemeClr>
                </a:solidFill>
                <a:latin typeface="+mj-lt"/>
              </a:rPr>
            </a:br>
            <a:r>
              <a:rPr lang="en-US" altLang="en-US" sz="4800" b="1" dirty="0" smtClean="0">
                <a:solidFill>
                  <a:schemeClr val="accent4">
                    <a:lumMod val="10000"/>
                  </a:schemeClr>
                </a:solidFill>
                <a:latin typeface="+mj-lt"/>
              </a:rPr>
              <a:t>Streaming &amp; Caustics</a:t>
            </a:r>
          </a:p>
        </p:txBody>
      </p:sp>
      <p:sp>
        <p:nvSpPr>
          <p:cNvPr id="643079" name="Rectangle 7"/>
          <p:cNvSpPr>
            <a:spLocks noChangeArrowheads="1"/>
          </p:cNvSpPr>
          <p:nvPr/>
        </p:nvSpPr>
        <p:spPr bwMode="auto">
          <a:xfrm>
            <a:off x="179388" y="6237288"/>
            <a:ext cx="8783637" cy="433387"/>
          </a:xfrm>
          <a:prstGeom prst="rect">
            <a:avLst/>
          </a:prstGeom>
          <a:noFill/>
          <a:ln w="38100">
            <a:solidFill>
              <a:schemeClr val="accent4">
                <a:lumMod val="10000"/>
              </a:schemeClr>
            </a:solidFill>
            <a:miter lim="800000"/>
            <a:headEnd/>
            <a:tailEnd/>
          </a:ln>
          <a:effectLst/>
        </p:spPr>
        <p:txBody>
          <a:bodyPr wrap="none" anchor="ctr"/>
          <a:lstStyle/>
          <a:p>
            <a:endParaRPr lang="en-GB" smtClean="0">
              <a:solidFill>
                <a:srgbClr val="FFFFFF"/>
              </a:solidFill>
            </a:endParaRPr>
          </a:p>
        </p:txBody>
      </p:sp>
      <p:sp>
        <p:nvSpPr>
          <p:cNvPr id="643080" name="Text Box 8"/>
          <p:cNvSpPr txBox="1">
            <a:spLocks noChangeArrowheads="1"/>
          </p:cNvSpPr>
          <p:nvPr/>
        </p:nvSpPr>
        <p:spPr bwMode="auto">
          <a:xfrm>
            <a:off x="250825" y="6308725"/>
            <a:ext cx="87852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b="1" dirty="0" smtClean="0">
                <a:solidFill>
                  <a:schemeClr val="accent4">
                    <a:lumMod val="10000"/>
                  </a:schemeClr>
                </a:solidFill>
                <a:latin typeface="+mn-lt"/>
              </a:rPr>
              <a:t>Illustration of the formation of caustics due to streaming paths of light through deforming medium</a:t>
            </a:r>
            <a:endParaRPr lang="en-US" altLang="en-US" dirty="0" smtClean="0">
              <a:solidFill>
                <a:schemeClr val="accent4">
                  <a:lumMod val="10000"/>
                </a:schemeClr>
              </a:solidFill>
              <a:latin typeface="+mn-lt"/>
            </a:endParaRPr>
          </a:p>
        </p:txBody>
      </p:sp>
      <p:sp>
        <p:nvSpPr>
          <p:cNvPr id="643081" name="AutoShape 9"/>
          <p:cNvSpPr>
            <a:spLocks noChangeArrowheads="1"/>
          </p:cNvSpPr>
          <p:nvPr/>
        </p:nvSpPr>
        <p:spPr bwMode="auto">
          <a:xfrm>
            <a:off x="4067175" y="3789363"/>
            <a:ext cx="865188" cy="287337"/>
          </a:xfrm>
          <a:prstGeom prst="rightArrow">
            <a:avLst>
              <a:gd name="adj1" fmla="val 50000"/>
              <a:gd name="adj2" fmla="val 75276"/>
            </a:avLst>
          </a:prstGeom>
          <a:noFill/>
          <a:ln w="38100">
            <a:solidFill>
              <a:schemeClr val="accent4">
                <a:lumMod val="10000"/>
              </a:schemeClr>
            </a:solidFill>
            <a:miter lim="800000"/>
            <a:headEnd/>
            <a:tailEnd/>
          </a:ln>
          <a:effectLst/>
        </p:spPr>
        <p:txBody>
          <a:bodyPr wrap="none" anchor="ctr"/>
          <a:lstStyle/>
          <a:p>
            <a:endParaRPr lang="en-GB" smtClean="0">
              <a:solidFill>
                <a:srgbClr val="FFFFFF"/>
              </a:solidFill>
            </a:endParaRPr>
          </a:p>
        </p:txBody>
      </p:sp>
      <p:pic>
        <p:nvPicPr>
          <p:cNvPr id="643083" name="Picture 11" descr="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700213"/>
            <a:ext cx="3216275" cy="4394200"/>
          </a:xfrm>
          <a:prstGeom prst="rect">
            <a:avLst/>
          </a:prstGeom>
          <a:noFill/>
          <a:extLst>
            <a:ext uri="{909E8E84-426E-40DD-AFC4-6F175D3DCCD1}">
              <a14:hiddenFill xmlns:a14="http://schemas.microsoft.com/office/drawing/2010/main">
                <a:solidFill>
                  <a:srgbClr val="FFFFFF"/>
                </a:solidFill>
              </a14:hiddenFill>
            </a:ext>
          </a:extLst>
        </p:spPr>
      </p:pic>
      <p:pic>
        <p:nvPicPr>
          <p:cNvPr id="643085" name="Picture 13" descr="screen"/>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219700" y="1773238"/>
            <a:ext cx="3419475" cy="4381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81924344"/>
      </p:ext>
    </p:extLst>
  </p:cSld>
  <p:clrMapOvr>
    <a:masterClrMapping/>
  </p:clrMapOvr>
  <p:transition spd="slow">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59632" y="260648"/>
            <a:ext cx="6336704" cy="6375276"/>
          </a:xfrm>
        </p:spPr>
      </p:pic>
    </p:spTree>
    <p:extLst>
      <p:ext uri="{BB962C8B-B14F-4D97-AF65-F5344CB8AC3E}">
        <p14:creationId xmlns:p14="http://schemas.microsoft.com/office/powerpoint/2010/main" val="3577071330"/>
      </p:ext>
    </p:extLst>
  </p:cSld>
  <p:clrMapOvr>
    <a:masterClrMapping/>
  </p:clrMapOvr>
  <p:transition spd="slow">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843" name="Title 1"/>
          <p:cNvSpPr>
            <a:spLocks noGrp="1"/>
          </p:cNvSpPr>
          <p:nvPr>
            <p:ph type="title"/>
          </p:nvPr>
        </p:nvSpPr>
        <p:spPr>
          <a:xfrm>
            <a:off x="-122238" y="3175"/>
            <a:ext cx="9297988" cy="1143000"/>
          </a:xfrm>
        </p:spPr>
        <p:txBody>
          <a:bodyPr/>
          <a:lstStyle/>
          <a:p>
            <a:r>
              <a:rPr lang="nl-NL" sz="5500" b="1" smtClean="0">
                <a:solidFill>
                  <a:schemeClr val="bg1"/>
                </a:solidFill>
              </a:rPr>
              <a:t>Zel’dovich Approximation</a:t>
            </a:r>
            <a:endParaRPr lang="en-GB" sz="5500" b="1" smtClean="0">
              <a:solidFill>
                <a:schemeClr val="bg1"/>
              </a:solidFill>
            </a:endParaRPr>
          </a:p>
        </p:txBody>
      </p:sp>
      <p:sp>
        <p:nvSpPr>
          <p:cNvPr id="7" name="Rectangle 6"/>
          <p:cNvSpPr/>
          <p:nvPr/>
        </p:nvSpPr>
        <p:spPr>
          <a:xfrm>
            <a:off x="3942050" y="1341438"/>
            <a:ext cx="4967881" cy="248394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734600259"/>
              </p:ext>
            </p:extLst>
          </p:nvPr>
        </p:nvGraphicFramePr>
        <p:xfrm>
          <a:off x="559423" y="1647162"/>
          <a:ext cx="2911914" cy="1872491"/>
        </p:xfrm>
        <a:graphic>
          <a:graphicData uri="http://schemas.openxmlformats.org/presentationml/2006/ole">
            <mc:AlternateContent xmlns:mc="http://schemas.openxmlformats.org/markup-compatibility/2006">
              <mc:Choice xmlns:v="urn:schemas-microsoft-com:vml" Requires="v">
                <p:oleObj spid="_x0000_s252974" name="Equation" r:id="rId3" imgW="1066680" imgH="685800" progId="Equation.DSMT4">
                  <p:embed/>
                </p:oleObj>
              </mc:Choice>
              <mc:Fallback>
                <p:oleObj name="Equation" r:id="rId3" imgW="1066680" imgH="685800" progId="Equation.DSMT4">
                  <p:embed/>
                  <p:pic>
                    <p:nvPicPr>
                      <p:cNvPr id="0" name=""/>
                      <p:cNvPicPr/>
                      <p:nvPr/>
                    </p:nvPicPr>
                    <p:blipFill>
                      <a:blip r:embed="rId4"/>
                      <a:stretch>
                        <a:fillRect/>
                      </a:stretch>
                    </p:blipFill>
                    <p:spPr>
                      <a:xfrm>
                        <a:off x="559423" y="1647162"/>
                        <a:ext cx="2911914" cy="1872491"/>
                      </a:xfrm>
                      <a:prstGeom prst="rect">
                        <a:avLst/>
                      </a:prstGeom>
                    </p:spPr>
                  </p:pic>
                </p:oleObj>
              </mc:Fallback>
            </mc:AlternateContent>
          </a:graphicData>
        </a:graphic>
      </p:graphicFrame>
      <p:sp>
        <p:nvSpPr>
          <p:cNvPr id="8" name="Rectangle 7"/>
          <p:cNvSpPr/>
          <p:nvPr/>
        </p:nvSpPr>
        <p:spPr>
          <a:xfrm>
            <a:off x="251520" y="1377107"/>
            <a:ext cx="3527721" cy="244827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9" name="Rectangle 8"/>
          <p:cNvSpPr/>
          <p:nvPr/>
        </p:nvSpPr>
        <p:spPr>
          <a:xfrm>
            <a:off x="251519" y="5373216"/>
            <a:ext cx="8658412" cy="122413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248205889"/>
              </p:ext>
            </p:extLst>
          </p:nvPr>
        </p:nvGraphicFramePr>
        <p:xfrm>
          <a:off x="1331640" y="4103588"/>
          <a:ext cx="6378575" cy="889000"/>
        </p:xfrm>
        <a:graphic>
          <a:graphicData uri="http://schemas.openxmlformats.org/presentationml/2006/ole">
            <mc:AlternateContent xmlns:mc="http://schemas.openxmlformats.org/markup-compatibility/2006">
              <mc:Choice xmlns:v="urn:schemas-microsoft-com:vml" Requires="v">
                <p:oleObj spid="_x0000_s252975" name="Equation" r:id="rId5" imgW="3466800" imgH="482400" progId="Equation.DSMT4">
                  <p:embed/>
                </p:oleObj>
              </mc:Choice>
              <mc:Fallback>
                <p:oleObj name="Equation" r:id="rId5" imgW="3466800" imgH="482400" progId="Equation.DSMT4">
                  <p:embed/>
                  <p:pic>
                    <p:nvPicPr>
                      <p:cNvPr id="0" name=""/>
                      <p:cNvPicPr>
                        <a:picLocks noChangeAspect="1" noChangeArrowheads="1"/>
                      </p:cNvPicPr>
                      <p:nvPr/>
                    </p:nvPicPr>
                    <p:blipFill>
                      <a:blip r:embed="rId6"/>
                      <a:srcRect/>
                      <a:stretch>
                        <a:fillRect/>
                      </a:stretch>
                    </p:blipFill>
                    <p:spPr bwMode="auto">
                      <a:xfrm>
                        <a:off x="1331640" y="4103588"/>
                        <a:ext cx="6378575" cy="889000"/>
                      </a:xfrm>
                      <a:prstGeom prst="rect">
                        <a:avLst/>
                      </a:prstGeom>
                      <a:noFill/>
                      <a:ln>
                        <a:noFill/>
                      </a:ln>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849983040"/>
              </p:ext>
            </p:extLst>
          </p:nvPr>
        </p:nvGraphicFramePr>
        <p:xfrm>
          <a:off x="5284050" y="1394842"/>
          <a:ext cx="1888268" cy="1229513"/>
        </p:xfrm>
        <a:graphic>
          <a:graphicData uri="http://schemas.openxmlformats.org/presentationml/2006/ole">
            <mc:AlternateContent xmlns:mc="http://schemas.openxmlformats.org/markup-compatibility/2006">
              <mc:Choice xmlns:v="urn:schemas-microsoft-com:vml" Requires="v">
                <p:oleObj spid="_x0000_s252976" name="Equation" r:id="rId7" imgW="685800" imgH="444240" progId="Equation.DSMT4">
                  <p:embed/>
                </p:oleObj>
              </mc:Choice>
              <mc:Fallback>
                <p:oleObj name="Equation" r:id="rId7" imgW="685800" imgH="444240" progId="Equation.DSMT4">
                  <p:embed/>
                  <p:pic>
                    <p:nvPicPr>
                      <p:cNvPr id="0" name=""/>
                      <p:cNvPicPr>
                        <a:picLocks noChangeAspect="1" noChangeArrowheads="1"/>
                      </p:cNvPicPr>
                      <p:nvPr/>
                    </p:nvPicPr>
                    <p:blipFill>
                      <a:blip r:embed="rId8"/>
                      <a:srcRect/>
                      <a:stretch>
                        <a:fillRect/>
                      </a:stretch>
                    </p:blipFill>
                    <p:spPr bwMode="auto">
                      <a:xfrm>
                        <a:off x="5284050" y="1394842"/>
                        <a:ext cx="1888268" cy="1229513"/>
                      </a:xfrm>
                      <a:prstGeom prst="rect">
                        <a:avLst/>
                      </a:prstGeom>
                      <a:noFill/>
                      <a:ln>
                        <a:noFill/>
                      </a:ln>
                    </p:spPr>
                  </p:pic>
                </p:oleObj>
              </mc:Fallback>
            </mc:AlternateContent>
          </a:graphicData>
        </a:graphic>
      </p:graphicFrame>
      <p:sp>
        <p:nvSpPr>
          <p:cNvPr id="10" name="Down Arrow 9"/>
          <p:cNvSpPr/>
          <p:nvPr/>
        </p:nvSpPr>
        <p:spPr>
          <a:xfrm>
            <a:off x="5868144" y="2905969"/>
            <a:ext cx="720080" cy="667048"/>
          </a:xfrm>
          <a:prstGeom prst="downArrow">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3" name="Rectangle 12"/>
          <p:cNvSpPr/>
          <p:nvPr/>
        </p:nvSpPr>
        <p:spPr>
          <a:xfrm>
            <a:off x="251520" y="4005064"/>
            <a:ext cx="8658411" cy="122413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129724489"/>
              </p:ext>
            </p:extLst>
          </p:nvPr>
        </p:nvGraphicFramePr>
        <p:xfrm>
          <a:off x="6732240" y="5623334"/>
          <a:ext cx="1720850" cy="723900"/>
        </p:xfrm>
        <a:graphic>
          <a:graphicData uri="http://schemas.openxmlformats.org/presentationml/2006/ole">
            <mc:AlternateContent xmlns:mc="http://schemas.openxmlformats.org/markup-compatibility/2006">
              <mc:Choice xmlns:v="urn:schemas-microsoft-com:vml" Requires="v">
                <p:oleObj spid="_x0000_s252977" name="Equation" r:id="rId9" imgW="545760" imgH="228600" progId="Equation.DSMT4">
                  <p:embed/>
                </p:oleObj>
              </mc:Choice>
              <mc:Fallback>
                <p:oleObj name="Equation" r:id="rId9" imgW="545760" imgH="228600" progId="Equation.DSMT4">
                  <p:embed/>
                  <p:pic>
                    <p:nvPicPr>
                      <p:cNvPr id="0" name=""/>
                      <p:cNvPicPr>
                        <a:picLocks noChangeAspect="1" noChangeArrowheads="1"/>
                      </p:cNvPicPr>
                      <p:nvPr/>
                    </p:nvPicPr>
                    <p:blipFill>
                      <a:blip r:embed="rId10"/>
                      <a:srcRect/>
                      <a:stretch>
                        <a:fillRect/>
                      </a:stretch>
                    </p:blipFill>
                    <p:spPr bwMode="auto">
                      <a:xfrm>
                        <a:off x="6732240" y="5623334"/>
                        <a:ext cx="172085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TextBox 11"/>
          <p:cNvSpPr txBox="1"/>
          <p:nvPr/>
        </p:nvSpPr>
        <p:spPr>
          <a:xfrm>
            <a:off x="467544" y="5733256"/>
            <a:ext cx="5760640" cy="646331"/>
          </a:xfrm>
          <a:prstGeom prst="rect">
            <a:avLst/>
          </a:prstGeom>
          <a:noFill/>
        </p:spPr>
        <p:txBody>
          <a:bodyPr wrap="square" rtlCol="0">
            <a:spAutoFit/>
          </a:bodyPr>
          <a:lstStyle/>
          <a:p>
            <a:r>
              <a:rPr lang="nl-NL" dirty="0">
                <a:solidFill>
                  <a:srgbClr val="FFFFFF"/>
                </a:solidFill>
              </a:rPr>
              <a:t>s</a:t>
            </a:r>
            <a:r>
              <a:rPr lang="nl-NL" dirty="0" smtClean="0">
                <a:solidFill>
                  <a:srgbClr val="FFFFFF"/>
                </a:solidFill>
              </a:rPr>
              <a:t>tructure of the cosmic web determined by the </a:t>
            </a:r>
          </a:p>
          <a:p>
            <a:r>
              <a:rPr lang="nl-NL" dirty="0">
                <a:solidFill>
                  <a:srgbClr val="FFFFFF"/>
                </a:solidFill>
              </a:rPr>
              <a:t>s</a:t>
            </a:r>
            <a:r>
              <a:rPr lang="nl-NL" dirty="0" smtClean="0">
                <a:solidFill>
                  <a:srgbClr val="FFFFFF"/>
                </a:solidFill>
              </a:rPr>
              <a:t>patial field of eigenvalues </a:t>
            </a:r>
            <a:endParaRPr lang="en-GB" dirty="0">
              <a:solidFill>
                <a:srgbClr val="FFFFFF"/>
              </a:solidFill>
            </a:endParaRPr>
          </a:p>
        </p:txBody>
      </p:sp>
    </p:spTree>
    <p:extLst>
      <p:ext uri="{BB962C8B-B14F-4D97-AF65-F5344CB8AC3E}">
        <p14:creationId xmlns:p14="http://schemas.microsoft.com/office/powerpoint/2010/main" val="3679466233"/>
      </p:ext>
    </p:extLst>
  </p:cSld>
  <p:clrMapOvr>
    <a:masterClrMapping/>
  </p:clrMapOvr>
  <p:transition spd="slow">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1027" name="Rectangle 3"/>
          <p:cNvSpPr>
            <a:spLocks noGrp="1" noChangeArrowheads="1"/>
          </p:cNvSpPr>
          <p:nvPr>
            <p:ph type="title"/>
          </p:nvPr>
        </p:nvSpPr>
        <p:spPr/>
        <p:txBody>
          <a:bodyPr/>
          <a:lstStyle/>
          <a:p>
            <a:endParaRPr lang="en-US" altLang="en-US"/>
          </a:p>
        </p:txBody>
      </p:sp>
      <p:sp>
        <p:nvSpPr>
          <p:cNvPr id="641029" name="Rectangle 5"/>
          <p:cNvSpPr>
            <a:spLocks noChangeArrowheads="1"/>
          </p:cNvSpPr>
          <p:nvPr/>
        </p:nvSpPr>
        <p:spPr bwMode="auto">
          <a:xfrm>
            <a:off x="0" y="333375"/>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sz="4800" b="1" dirty="0" smtClean="0">
                <a:solidFill>
                  <a:schemeClr val="accent4">
                    <a:lumMod val="10000"/>
                  </a:schemeClr>
                </a:solidFill>
                <a:latin typeface="+mj-lt"/>
              </a:rPr>
              <a:t>Zel’dovich  Formalism:</a:t>
            </a:r>
            <a:br>
              <a:rPr lang="en-US" altLang="en-US" sz="4800" b="1" dirty="0" smtClean="0">
                <a:solidFill>
                  <a:schemeClr val="accent4">
                    <a:lumMod val="10000"/>
                  </a:schemeClr>
                </a:solidFill>
                <a:latin typeface="+mj-lt"/>
              </a:rPr>
            </a:br>
            <a:r>
              <a:rPr lang="en-US" altLang="en-US" sz="4800" b="1" dirty="0" smtClean="0">
                <a:solidFill>
                  <a:schemeClr val="accent4">
                    <a:lumMod val="10000"/>
                  </a:schemeClr>
                </a:solidFill>
                <a:latin typeface="+mj-lt"/>
              </a:rPr>
              <a:t>Density Evolution</a:t>
            </a:r>
          </a:p>
        </p:txBody>
      </p:sp>
      <p:pic>
        <p:nvPicPr>
          <p:cNvPr id="641036" name="Picture 12" descr="pancake"/>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1844675"/>
            <a:ext cx="3768725" cy="42370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1038" name="Picture 14" descr="panca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1916113"/>
            <a:ext cx="3625850" cy="4176712"/>
          </a:xfrm>
          <a:prstGeom prst="rect">
            <a:avLst/>
          </a:prstGeom>
          <a:noFill/>
          <a:extLst>
            <a:ext uri="{909E8E84-426E-40DD-AFC4-6F175D3DCCD1}">
              <a14:hiddenFill xmlns:a14="http://schemas.microsoft.com/office/drawing/2010/main">
                <a:solidFill>
                  <a:srgbClr val="FFFFFF"/>
                </a:solidFill>
              </a14:hiddenFill>
            </a:ext>
          </a:extLst>
        </p:spPr>
      </p:pic>
      <p:sp>
        <p:nvSpPr>
          <p:cNvPr id="641041" name="Rectangle 17"/>
          <p:cNvSpPr>
            <a:spLocks noChangeArrowheads="1"/>
          </p:cNvSpPr>
          <p:nvPr/>
        </p:nvSpPr>
        <p:spPr bwMode="auto">
          <a:xfrm>
            <a:off x="179388" y="6237288"/>
            <a:ext cx="8783637" cy="433387"/>
          </a:xfrm>
          <a:prstGeom prst="rect">
            <a:avLst/>
          </a:prstGeom>
          <a:noFill/>
          <a:ln w="38100">
            <a:solidFill>
              <a:schemeClr val="accent4">
                <a:lumMod val="10000"/>
              </a:schemeClr>
            </a:solidFill>
            <a:miter lim="800000"/>
            <a:headEnd/>
            <a:tailEnd/>
          </a:ln>
          <a:effectLst/>
        </p:spPr>
        <p:txBody>
          <a:bodyPr wrap="none" anchor="ctr"/>
          <a:lstStyle/>
          <a:p>
            <a:endParaRPr lang="en-GB" smtClean="0">
              <a:solidFill>
                <a:srgbClr val="FFFFFF"/>
              </a:solidFill>
            </a:endParaRPr>
          </a:p>
        </p:txBody>
      </p:sp>
      <p:sp>
        <p:nvSpPr>
          <p:cNvPr id="641042" name="Text Box 18"/>
          <p:cNvSpPr txBox="1">
            <a:spLocks noChangeArrowheads="1"/>
          </p:cNvSpPr>
          <p:nvPr/>
        </p:nvSpPr>
        <p:spPr bwMode="auto">
          <a:xfrm>
            <a:off x="250825" y="6308725"/>
            <a:ext cx="928972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400" b="1" dirty="0" smtClean="0">
                <a:solidFill>
                  <a:schemeClr val="accent4">
                    <a:lumMod val="10000"/>
                  </a:schemeClr>
                </a:solidFill>
                <a:latin typeface="+mn-lt"/>
              </a:rPr>
              <a:t>Density Profile through pancake, at moment of formation and shortly thereafter (</a:t>
            </a:r>
            <a:r>
              <a:rPr lang="en-US" altLang="en-US" sz="1400" b="1" dirty="0" err="1" smtClean="0">
                <a:solidFill>
                  <a:schemeClr val="accent4">
                    <a:lumMod val="10000"/>
                  </a:schemeClr>
                </a:solidFill>
                <a:latin typeface="+mn-lt"/>
              </a:rPr>
              <a:t>multistream</a:t>
            </a:r>
            <a:r>
              <a:rPr lang="en-US" altLang="en-US" sz="1400" b="1" dirty="0" smtClean="0">
                <a:solidFill>
                  <a:schemeClr val="accent4">
                    <a:lumMod val="10000"/>
                  </a:schemeClr>
                </a:solidFill>
                <a:latin typeface="+mn-lt"/>
              </a:rPr>
              <a:t>)</a:t>
            </a:r>
            <a:endParaRPr lang="en-US" altLang="en-US" sz="1400" dirty="0" smtClean="0">
              <a:solidFill>
                <a:schemeClr val="accent4">
                  <a:lumMod val="10000"/>
                </a:schemeClr>
              </a:solidFill>
              <a:latin typeface="+mn-lt"/>
            </a:endParaRPr>
          </a:p>
        </p:txBody>
      </p:sp>
      <p:sp>
        <p:nvSpPr>
          <p:cNvPr id="641043" name="AutoShape 19"/>
          <p:cNvSpPr>
            <a:spLocks noChangeArrowheads="1"/>
          </p:cNvSpPr>
          <p:nvPr/>
        </p:nvSpPr>
        <p:spPr bwMode="auto">
          <a:xfrm>
            <a:off x="4211638" y="3789363"/>
            <a:ext cx="865187" cy="287337"/>
          </a:xfrm>
          <a:prstGeom prst="rightArrow">
            <a:avLst>
              <a:gd name="adj1" fmla="val 50000"/>
              <a:gd name="adj2" fmla="val 75276"/>
            </a:avLst>
          </a:prstGeom>
          <a:noFill/>
          <a:ln w="38100">
            <a:solidFill>
              <a:schemeClr val="accent4">
                <a:lumMod val="10000"/>
              </a:schemeClr>
            </a:solidFill>
            <a:miter lim="800000"/>
            <a:headEnd/>
            <a:tailEnd/>
          </a:ln>
          <a:effectLst/>
        </p:spPr>
        <p:txBody>
          <a:bodyPr wrap="none" anchor="ctr"/>
          <a:lstStyle/>
          <a:p>
            <a:endParaRPr lang="en-GB" smtClean="0">
              <a:solidFill>
                <a:srgbClr val="FFFFFF"/>
              </a:solidFill>
            </a:endParaRPr>
          </a:p>
        </p:txBody>
      </p:sp>
    </p:spTree>
    <p:extLst>
      <p:ext uri="{BB962C8B-B14F-4D97-AF65-F5344CB8AC3E}">
        <p14:creationId xmlns:p14="http://schemas.microsoft.com/office/powerpoint/2010/main" val="4214541748"/>
      </p:ext>
    </p:extLst>
  </p:cSld>
  <p:clrMapOvr>
    <a:masterClrMapping/>
  </p:clrMapOvr>
  <p:transition spd="slow">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nl-NL" b="1" dirty="0" smtClean="0">
                <a:solidFill>
                  <a:schemeClr val="tx1"/>
                </a:solidFill>
              </a:rPr>
              <a:t>Singularities &amp; Catastrophes</a:t>
            </a:r>
            <a:endParaRPr lang="en-GB" b="1" dirty="0">
              <a:solidFill>
                <a:schemeClr val="tx1"/>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1484784"/>
            <a:ext cx="8822369" cy="4896544"/>
          </a:xfrm>
        </p:spPr>
      </p:pic>
      <p:sp>
        <p:nvSpPr>
          <p:cNvPr id="3" name="TextBox 2"/>
          <p:cNvSpPr txBox="1"/>
          <p:nvPr/>
        </p:nvSpPr>
        <p:spPr>
          <a:xfrm>
            <a:off x="5796136" y="6093296"/>
            <a:ext cx="3240360" cy="646331"/>
          </a:xfrm>
          <a:prstGeom prst="rect">
            <a:avLst/>
          </a:prstGeom>
          <a:noFill/>
        </p:spPr>
        <p:txBody>
          <a:bodyPr wrap="square" rtlCol="0">
            <a:spAutoFit/>
          </a:bodyPr>
          <a:lstStyle/>
          <a:p>
            <a:r>
              <a:rPr lang="nl-NL" b="1" dirty="0" smtClean="0">
                <a:solidFill>
                  <a:srgbClr val="000000"/>
                </a:solidFill>
              </a:rPr>
              <a:t>Hidding, Shandarin &amp; vdW 2014</a:t>
            </a:r>
            <a:endParaRPr lang="en-GB" b="1" dirty="0">
              <a:solidFill>
                <a:srgbClr val="000000"/>
              </a:solidFill>
            </a:endParaRPr>
          </a:p>
        </p:txBody>
      </p:sp>
      <p:sp>
        <p:nvSpPr>
          <p:cNvPr id="5" name="TextBox 4"/>
          <p:cNvSpPr txBox="1"/>
          <p:nvPr/>
        </p:nvSpPr>
        <p:spPr>
          <a:xfrm>
            <a:off x="179512" y="5631631"/>
            <a:ext cx="3240360" cy="923330"/>
          </a:xfrm>
          <a:prstGeom prst="rect">
            <a:avLst/>
          </a:prstGeom>
          <a:noFill/>
        </p:spPr>
        <p:txBody>
          <a:bodyPr wrap="square" rtlCol="0">
            <a:spAutoFit/>
          </a:bodyPr>
          <a:lstStyle/>
          <a:p>
            <a:r>
              <a:rPr lang="nl-NL" b="1" dirty="0" smtClean="0">
                <a:solidFill>
                  <a:srgbClr val="000000"/>
                </a:solidFill>
              </a:rPr>
              <a:t>Zeldovich </a:t>
            </a:r>
          </a:p>
          <a:p>
            <a:r>
              <a:rPr lang="nl-NL" b="1" dirty="0">
                <a:solidFill>
                  <a:srgbClr val="000000"/>
                </a:solidFill>
              </a:rPr>
              <a:t>d</a:t>
            </a:r>
            <a:r>
              <a:rPr lang="nl-NL" b="1" dirty="0" smtClean="0">
                <a:solidFill>
                  <a:srgbClr val="000000"/>
                </a:solidFill>
              </a:rPr>
              <a:t>eformation eigenvalue</a:t>
            </a:r>
          </a:p>
          <a:p>
            <a:r>
              <a:rPr lang="nl-NL" b="1" dirty="0" smtClean="0">
                <a:solidFill>
                  <a:srgbClr val="000000"/>
                </a:solidFill>
              </a:rPr>
              <a:t>landscape</a:t>
            </a:r>
            <a:endParaRPr lang="en-GB" b="1" dirty="0">
              <a:solidFill>
                <a:srgbClr val="000000"/>
              </a:solidFill>
            </a:endParaRPr>
          </a:p>
        </p:txBody>
      </p:sp>
    </p:spTree>
    <p:extLst>
      <p:ext uri="{BB962C8B-B14F-4D97-AF65-F5344CB8AC3E}">
        <p14:creationId xmlns:p14="http://schemas.microsoft.com/office/powerpoint/2010/main" val="1403322319"/>
      </p:ext>
    </p:extLst>
  </p:cSld>
  <p:clrMapOvr>
    <a:masterClrMapping/>
  </p:clrMapOvr>
  <p:transition spd="slow">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404664"/>
            <a:ext cx="8784976" cy="6159477"/>
          </a:xfrm>
        </p:spPr>
      </p:pic>
    </p:spTree>
    <p:extLst>
      <p:ext uri="{BB962C8B-B14F-4D97-AF65-F5344CB8AC3E}">
        <p14:creationId xmlns:p14="http://schemas.microsoft.com/office/powerpoint/2010/main" val="1374029891"/>
      </p:ext>
    </p:extLst>
  </p:cSld>
  <p:clrMapOvr>
    <a:masterClrMapping/>
  </p:clrMapOvr>
  <p:transition spd="slow">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10000"/>
          </a:schemeClr>
        </a:solidFill>
        <a:effectLst/>
      </p:bgPr>
    </p:bg>
    <p:spTree>
      <p:nvGrpSpPr>
        <p:cNvPr id="1" name=""/>
        <p:cNvGrpSpPr/>
        <p:nvPr/>
      </p:nvGrpSpPr>
      <p:grpSpPr>
        <a:xfrm>
          <a:off x="0" y="0"/>
          <a:ext cx="0" cy="0"/>
          <a:chOff x="0" y="0"/>
          <a:chExt cx="0" cy="0"/>
        </a:xfrm>
      </p:grpSpPr>
      <p:pic>
        <p:nvPicPr>
          <p:cNvPr id="644106" name="Picture 10" descr="pancake"/>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1557338"/>
            <a:ext cx="5329237" cy="5003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4100" name="Rectangle 4"/>
          <p:cNvSpPr>
            <a:spLocks noChangeArrowheads="1"/>
          </p:cNvSpPr>
          <p:nvPr/>
        </p:nvSpPr>
        <p:spPr bwMode="auto">
          <a:xfrm>
            <a:off x="0" y="115888"/>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sz="4800" b="1" dirty="0" smtClean="0">
                <a:solidFill>
                  <a:schemeClr val="tx1"/>
                </a:solidFill>
                <a:latin typeface="+mj-lt"/>
              </a:rPr>
              <a:t>Zel’dovich  Formalism</a:t>
            </a:r>
          </a:p>
        </p:txBody>
      </p:sp>
      <p:sp>
        <p:nvSpPr>
          <p:cNvPr id="644102" name="Rectangle 6"/>
          <p:cNvSpPr>
            <a:spLocks noChangeArrowheads="1"/>
          </p:cNvSpPr>
          <p:nvPr/>
        </p:nvSpPr>
        <p:spPr bwMode="auto">
          <a:xfrm>
            <a:off x="179388" y="1557338"/>
            <a:ext cx="5329237" cy="4967287"/>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644103" name="Rectangle 7"/>
          <p:cNvSpPr>
            <a:spLocks noChangeArrowheads="1"/>
          </p:cNvSpPr>
          <p:nvPr/>
        </p:nvSpPr>
        <p:spPr bwMode="auto">
          <a:xfrm>
            <a:off x="5580063" y="1557338"/>
            <a:ext cx="3384425" cy="4967287"/>
          </a:xfrm>
          <a:prstGeom prst="rect">
            <a:avLst/>
          </a:prstGeom>
          <a:noFill/>
          <a:ln w="38100">
            <a:solidFill>
              <a:schemeClr val="tx1"/>
            </a:solidFill>
            <a:miter lim="800000"/>
            <a:headEnd/>
            <a:tailEnd/>
          </a:ln>
          <a:effectLst/>
        </p:spPr>
        <p:txBody>
          <a:bodyPr wrap="none" anchor="ctr"/>
          <a:lstStyle/>
          <a:p>
            <a:endParaRPr lang="en-GB" smtClean="0">
              <a:solidFill>
                <a:srgbClr val="FFFFFF"/>
              </a:solidFill>
            </a:endParaRPr>
          </a:p>
        </p:txBody>
      </p:sp>
      <p:sp>
        <p:nvSpPr>
          <p:cNvPr id="644104" name="Text Box 8"/>
          <p:cNvSpPr txBox="1">
            <a:spLocks noChangeArrowheads="1"/>
          </p:cNvSpPr>
          <p:nvPr/>
        </p:nvSpPr>
        <p:spPr bwMode="auto">
          <a:xfrm>
            <a:off x="5651500" y="1628775"/>
            <a:ext cx="3241675" cy="233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b="1" dirty="0" smtClean="0">
                <a:latin typeface="+mn-lt"/>
              </a:rPr>
              <a:t>Illustration: </a:t>
            </a:r>
          </a:p>
          <a:p>
            <a:pPr>
              <a:spcBef>
                <a:spcPct val="50000"/>
              </a:spcBef>
            </a:pPr>
            <a:r>
              <a:rPr lang="en-US" altLang="en-US" sz="1600" b="1" dirty="0" smtClean="0">
                <a:latin typeface="+mn-lt"/>
              </a:rPr>
              <a:t>Caustic formation of </a:t>
            </a:r>
            <a:r>
              <a:rPr lang="en-US" altLang="en-US" sz="1600" b="1" dirty="0" err="1" smtClean="0">
                <a:latin typeface="+mn-lt"/>
              </a:rPr>
              <a:t>weblike</a:t>
            </a:r>
            <a:r>
              <a:rPr lang="en-US" altLang="en-US" sz="1600" b="1" dirty="0" smtClean="0">
                <a:latin typeface="+mn-lt"/>
              </a:rPr>
              <a:t> matter distribution according to  the Zel’dovich formalism.</a:t>
            </a:r>
          </a:p>
          <a:p>
            <a:pPr>
              <a:spcBef>
                <a:spcPct val="50000"/>
              </a:spcBef>
            </a:pPr>
            <a:endParaRPr lang="en-US" altLang="en-US" sz="1600" b="1" dirty="0" smtClean="0">
              <a:latin typeface="+mn-lt"/>
            </a:endParaRPr>
          </a:p>
          <a:p>
            <a:pPr>
              <a:spcBef>
                <a:spcPct val="50000"/>
              </a:spcBef>
            </a:pPr>
            <a:r>
              <a:rPr lang="en-US" altLang="en-US" sz="1600" b="1" dirty="0" smtClean="0">
                <a:latin typeface="+mn-lt"/>
              </a:rPr>
              <a:t>From: </a:t>
            </a:r>
            <a:r>
              <a:rPr lang="en-US" altLang="en-US" sz="1600" b="1" dirty="0" err="1" smtClean="0">
                <a:latin typeface="+mn-lt"/>
              </a:rPr>
              <a:t>Buchert</a:t>
            </a:r>
            <a:r>
              <a:rPr lang="en-US" altLang="en-US" sz="1600" b="1" dirty="0" smtClean="0">
                <a:latin typeface="+mn-lt"/>
              </a:rPr>
              <a:t> 1989  </a:t>
            </a:r>
          </a:p>
          <a:p>
            <a:pPr>
              <a:spcBef>
                <a:spcPct val="50000"/>
              </a:spcBef>
            </a:pPr>
            <a:endParaRPr lang="en-US" altLang="en-US" dirty="0" smtClean="0">
              <a:solidFill>
                <a:srgbClr val="CC0000"/>
              </a:solidFill>
              <a:latin typeface="Garamond" pitchFamily="18" charset="0"/>
            </a:endParaRPr>
          </a:p>
        </p:txBody>
      </p:sp>
    </p:spTree>
    <p:extLst>
      <p:ext uri="{BB962C8B-B14F-4D97-AF65-F5344CB8AC3E}">
        <p14:creationId xmlns:p14="http://schemas.microsoft.com/office/powerpoint/2010/main" val="1943507424"/>
      </p:ext>
    </p:extLst>
  </p:cSld>
  <p:clrMapOvr>
    <a:masterClrMapping/>
  </p:clrMapOvr>
  <p:transition spd="slow">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3933056"/>
            <a:ext cx="8229600" cy="246887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2" y="188640"/>
            <a:ext cx="7190857" cy="3597714"/>
          </a:xfrm>
          <a:prstGeom prst="rect">
            <a:avLst/>
          </a:prstGeom>
        </p:spPr>
      </p:pic>
    </p:spTree>
    <p:extLst>
      <p:ext uri="{BB962C8B-B14F-4D97-AF65-F5344CB8AC3E}">
        <p14:creationId xmlns:p14="http://schemas.microsoft.com/office/powerpoint/2010/main" val="1035424121"/>
      </p:ext>
    </p:extLst>
  </p:cSld>
  <p:clrMapOvr>
    <a:masterClrMapping/>
  </p:clrMapOvr>
  <p:transition spd="slow">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2352" y="3645024"/>
            <a:ext cx="7797552" cy="300171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130" y="212158"/>
            <a:ext cx="7668344" cy="3235680"/>
          </a:xfrm>
          <a:prstGeom prst="rect">
            <a:avLst/>
          </a:prstGeom>
        </p:spPr>
      </p:pic>
    </p:spTree>
    <p:extLst>
      <p:ext uri="{BB962C8B-B14F-4D97-AF65-F5344CB8AC3E}">
        <p14:creationId xmlns:p14="http://schemas.microsoft.com/office/powerpoint/2010/main" val="3502466922"/>
      </p:ext>
    </p:extLst>
  </p:cSld>
  <p:clrMapOvr>
    <a:masterClrMapping/>
  </p:clrMapOvr>
  <p:transition spd="slow">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28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5588" y="1374775"/>
            <a:ext cx="8626475" cy="484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3" name="Title 1"/>
          <p:cNvSpPr>
            <a:spLocks noGrp="1"/>
          </p:cNvSpPr>
          <p:nvPr>
            <p:ph type="title"/>
          </p:nvPr>
        </p:nvSpPr>
        <p:spPr>
          <a:xfrm>
            <a:off x="-122238" y="3175"/>
            <a:ext cx="9297988" cy="1143000"/>
          </a:xfrm>
        </p:spPr>
        <p:txBody>
          <a:bodyPr/>
          <a:lstStyle/>
          <a:p>
            <a:r>
              <a:rPr lang="nl-NL" altLang="en-US" sz="5500" b="1" smtClean="0">
                <a:solidFill>
                  <a:schemeClr val="bg1"/>
                </a:solidFill>
              </a:rPr>
              <a:t>Adhesion Approximation</a:t>
            </a:r>
            <a:endParaRPr lang="en-GB" altLang="en-US" sz="5500" b="1" smtClean="0">
              <a:solidFill>
                <a:schemeClr val="bg1"/>
              </a:solidFill>
            </a:endParaRPr>
          </a:p>
        </p:txBody>
      </p:sp>
      <p:sp>
        <p:nvSpPr>
          <p:cNvPr id="7" name="Rectangle 6"/>
          <p:cNvSpPr/>
          <p:nvPr/>
        </p:nvSpPr>
        <p:spPr>
          <a:xfrm>
            <a:off x="236538" y="1341438"/>
            <a:ext cx="8645525" cy="48752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225285" name="TextBox 1"/>
          <p:cNvSpPr txBox="1">
            <a:spLocks noChangeArrowheads="1"/>
          </p:cNvSpPr>
          <p:nvPr/>
        </p:nvSpPr>
        <p:spPr bwMode="auto">
          <a:xfrm>
            <a:off x="6011863" y="5276850"/>
            <a:ext cx="2663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b="1">
                <a:solidFill>
                  <a:srgbClr val="FFFFFF"/>
                </a:solidFill>
              </a:rPr>
              <a:t>Burger’’s Equation</a:t>
            </a:r>
            <a:endParaRPr lang="en-GB" altLang="en-US" b="1">
              <a:solidFill>
                <a:srgbClr val="FFFFFF"/>
              </a:solidFill>
            </a:endParaRPr>
          </a:p>
        </p:txBody>
      </p:sp>
    </p:spTree>
  </p:cSld>
  <p:clrMapOvr>
    <a:masterClrMapping/>
  </p:clrMapOvr>
  <p:transition spd="slow">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332656"/>
            <a:ext cx="7920880" cy="6019869"/>
          </a:xfrm>
        </p:spPr>
      </p:pic>
      <p:sp>
        <p:nvSpPr>
          <p:cNvPr id="5" name="Rectangle 4"/>
          <p:cNvSpPr/>
          <p:nvPr/>
        </p:nvSpPr>
        <p:spPr>
          <a:xfrm>
            <a:off x="467544" y="332656"/>
            <a:ext cx="7992888" cy="60486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5004048" y="476672"/>
            <a:ext cx="3888431" cy="369332"/>
          </a:xfrm>
          <a:prstGeom prst="rect">
            <a:avLst/>
          </a:prstGeom>
          <a:noFill/>
        </p:spPr>
        <p:txBody>
          <a:bodyPr wrap="square" rtlCol="0">
            <a:spAutoFit/>
          </a:bodyPr>
          <a:lstStyle/>
          <a:p>
            <a:r>
              <a:rPr lang="nl-NL" b="1" dirty="0" smtClean="0"/>
              <a:t>Yakov Borisovich Zel’dovich</a:t>
            </a:r>
          </a:p>
        </p:txBody>
      </p:sp>
    </p:spTree>
    <p:extLst>
      <p:ext uri="{BB962C8B-B14F-4D97-AF65-F5344CB8AC3E}">
        <p14:creationId xmlns:p14="http://schemas.microsoft.com/office/powerpoint/2010/main" val="3068741321"/>
      </p:ext>
    </p:extLst>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adhesion.movie.socg2012.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957637" y="1362075"/>
            <a:ext cx="4953001" cy="4953002"/>
          </a:xfrm>
        </p:spPr>
      </p:pic>
      <p:sp>
        <p:nvSpPr>
          <p:cNvPr id="226307" name="Title 1"/>
          <p:cNvSpPr>
            <a:spLocks noGrp="1"/>
          </p:cNvSpPr>
          <p:nvPr>
            <p:ph type="title"/>
          </p:nvPr>
        </p:nvSpPr>
        <p:spPr>
          <a:xfrm>
            <a:off x="-122238" y="3175"/>
            <a:ext cx="9297988" cy="1143000"/>
          </a:xfrm>
        </p:spPr>
        <p:txBody>
          <a:bodyPr/>
          <a:lstStyle/>
          <a:p>
            <a:r>
              <a:rPr lang="nl-NL" altLang="en-US" sz="5500" b="1" smtClean="0">
                <a:solidFill>
                  <a:schemeClr val="bg1"/>
                </a:solidFill>
              </a:rPr>
              <a:t>Adhesion Approximation</a:t>
            </a:r>
            <a:endParaRPr lang="en-GB" altLang="en-US" sz="5500" b="1" smtClean="0">
              <a:solidFill>
                <a:schemeClr val="bg1"/>
              </a:solidFill>
            </a:endParaRPr>
          </a:p>
        </p:txBody>
      </p:sp>
      <p:sp>
        <p:nvSpPr>
          <p:cNvPr id="7" name="Rectangle 6"/>
          <p:cNvSpPr/>
          <p:nvPr/>
        </p:nvSpPr>
        <p:spPr>
          <a:xfrm>
            <a:off x="3941763" y="1341438"/>
            <a:ext cx="4968875" cy="496728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226309" name="TextBox 3"/>
          <p:cNvSpPr txBox="1">
            <a:spLocks noChangeArrowheads="1"/>
          </p:cNvSpPr>
          <p:nvPr/>
        </p:nvSpPr>
        <p:spPr bwMode="auto">
          <a:xfrm>
            <a:off x="1941513" y="5888038"/>
            <a:ext cx="20161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600" b="1">
                <a:solidFill>
                  <a:srgbClr val="FFFFFF"/>
                </a:solidFill>
              </a:rPr>
              <a:t>Hidding 2012</a:t>
            </a:r>
            <a:endParaRPr lang="en-GB" altLang="en-US" sz="1600" b="1">
              <a:solidFill>
                <a:srgbClr val="FFFFFF"/>
              </a:solidFill>
            </a:endParaRPr>
          </a:p>
        </p:txBody>
      </p:sp>
      <p:sp>
        <p:nvSpPr>
          <p:cNvPr id="226310" name="TextBox 5"/>
          <p:cNvSpPr txBox="1">
            <a:spLocks noChangeArrowheads="1"/>
          </p:cNvSpPr>
          <p:nvPr/>
        </p:nvSpPr>
        <p:spPr bwMode="auto">
          <a:xfrm>
            <a:off x="446088" y="1346200"/>
            <a:ext cx="32400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200" b="1" dirty="0">
                <a:solidFill>
                  <a:srgbClr val="FFFFFF"/>
                </a:solidFill>
              </a:rPr>
              <a:t>Gurbatov, Saichev &amp; Shandarin 1987</a:t>
            </a:r>
            <a:endParaRPr lang="en-GB" altLang="en-US" sz="1200" b="1" dirty="0">
              <a:solidFill>
                <a:srgbClr val="FFFFFF"/>
              </a:solidFill>
            </a:endParaRPr>
          </a:p>
        </p:txBody>
      </p:sp>
    </p:spTree>
  </p:cSld>
  <p:clrMapOvr>
    <a:masterClrMapping/>
  </p:clrMapOvr>
  <p:transition spd="slow">
    <p:zoom/>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7330" name="Title 1"/>
          <p:cNvSpPr>
            <a:spLocks noGrp="1"/>
          </p:cNvSpPr>
          <p:nvPr>
            <p:ph type="title"/>
          </p:nvPr>
        </p:nvSpPr>
        <p:spPr/>
        <p:txBody>
          <a:bodyPr/>
          <a:lstStyle/>
          <a:p>
            <a:r>
              <a:rPr lang="nl-NL" altLang="en-US" sz="5500" b="1" smtClean="0">
                <a:solidFill>
                  <a:schemeClr val="bg1"/>
                </a:solidFill>
              </a:rPr>
              <a:t>Velocity &amp; Gravity Potential</a:t>
            </a:r>
            <a:endParaRPr lang="en-GB" altLang="en-US" sz="5500" b="1" smtClean="0">
              <a:solidFill>
                <a:schemeClr val="bg1"/>
              </a:solidFill>
            </a:endParaRPr>
          </a:p>
        </p:txBody>
      </p:sp>
      <p:pic>
        <p:nvPicPr>
          <p:cNvPr id="227331"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50825" y="2997200"/>
            <a:ext cx="5864225" cy="3527425"/>
          </a:xfrm>
        </p:spPr>
      </p:pic>
      <p:graphicFrame>
        <p:nvGraphicFramePr>
          <p:cNvPr id="227332" name="Object 1"/>
          <p:cNvGraphicFramePr>
            <a:graphicFrameLocks noChangeAspect="1"/>
          </p:cNvGraphicFramePr>
          <p:nvPr/>
        </p:nvGraphicFramePr>
        <p:xfrm>
          <a:off x="6318250" y="2852738"/>
          <a:ext cx="2519363" cy="684212"/>
        </p:xfrm>
        <a:graphic>
          <a:graphicData uri="http://schemas.openxmlformats.org/presentationml/2006/ole">
            <mc:AlternateContent xmlns:mc="http://schemas.openxmlformats.org/markup-compatibility/2006">
              <mc:Choice xmlns:v="urn:schemas-microsoft-com:vml" Requires="v">
                <p:oleObj spid="_x0000_s227351" name="Equation" r:id="rId4" imgW="888840" imgH="241200" progId="Equation.DSMT4">
                  <p:embed/>
                </p:oleObj>
              </mc:Choice>
              <mc:Fallback>
                <p:oleObj name="Equation" r:id="rId4" imgW="888840" imgH="241200" progId="Equation.DSMT4">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8250" y="2852738"/>
                        <a:ext cx="2519363"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8354" name="Title 1"/>
          <p:cNvSpPr>
            <a:spLocks noGrp="1"/>
          </p:cNvSpPr>
          <p:nvPr>
            <p:ph type="title"/>
          </p:nvPr>
        </p:nvSpPr>
        <p:spPr>
          <a:xfrm>
            <a:off x="323850" y="-153988"/>
            <a:ext cx="8686800" cy="1143001"/>
          </a:xfrm>
        </p:spPr>
        <p:txBody>
          <a:bodyPr/>
          <a:lstStyle/>
          <a:p>
            <a:r>
              <a:rPr lang="nl-NL" altLang="en-US" sz="4000" b="1" smtClean="0">
                <a:solidFill>
                  <a:schemeClr val="bg1"/>
                </a:solidFill>
              </a:rPr>
              <a:t>Burger’s Equation: Hopf  Solution</a:t>
            </a:r>
            <a:endParaRPr lang="en-GB" altLang="en-US" sz="4000" b="1" smtClean="0">
              <a:solidFill>
                <a:schemeClr val="bg1"/>
              </a:solidFill>
            </a:endParaRPr>
          </a:p>
        </p:txBody>
      </p:sp>
      <p:pic>
        <p:nvPicPr>
          <p:cNvPr id="22835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84200" y="2492375"/>
            <a:ext cx="4176713" cy="2513013"/>
          </a:xfrm>
        </p:spPr>
      </p:pic>
      <p:pic>
        <p:nvPicPr>
          <p:cNvPr id="22835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2492375"/>
            <a:ext cx="360045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8357" name="Object 2"/>
          <p:cNvGraphicFramePr>
            <a:graphicFrameLocks noChangeAspect="1"/>
          </p:cNvGraphicFramePr>
          <p:nvPr/>
        </p:nvGraphicFramePr>
        <p:xfrm>
          <a:off x="793750" y="5229225"/>
          <a:ext cx="7594600" cy="1436688"/>
        </p:xfrm>
        <a:graphic>
          <a:graphicData uri="http://schemas.openxmlformats.org/presentationml/2006/ole">
            <mc:AlternateContent xmlns:mc="http://schemas.openxmlformats.org/markup-compatibility/2006">
              <mc:Choice xmlns:v="urn:schemas-microsoft-com:vml" Requires="v">
                <p:oleObj spid="_x0000_s228398" name="Equation" r:id="rId5" imgW="2679480" imgH="507960" progId="Equation.DSMT4">
                  <p:embed/>
                </p:oleObj>
              </mc:Choice>
              <mc:Fallback>
                <p:oleObj name="Equation" r:id="rId5" imgW="2679480" imgH="507960" progId="Equation.DSMT4">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750" y="5229225"/>
                        <a:ext cx="7594600" cy="143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p:cNvSpPr/>
          <p:nvPr/>
        </p:nvSpPr>
        <p:spPr>
          <a:xfrm>
            <a:off x="611188" y="5157788"/>
            <a:ext cx="7921625" cy="15843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8" name="Rectangle 7"/>
          <p:cNvSpPr/>
          <p:nvPr/>
        </p:nvSpPr>
        <p:spPr>
          <a:xfrm>
            <a:off x="617538" y="981075"/>
            <a:ext cx="7920037" cy="13684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graphicFrame>
        <p:nvGraphicFramePr>
          <p:cNvPr id="228360" name="Object 4"/>
          <p:cNvGraphicFramePr>
            <a:graphicFrameLocks noChangeAspect="1"/>
          </p:cNvGraphicFramePr>
          <p:nvPr/>
        </p:nvGraphicFramePr>
        <p:xfrm>
          <a:off x="2827338" y="1143000"/>
          <a:ext cx="3814762" cy="1112838"/>
        </p:xfrm>
        <a:graphic>
          <a:graphicData uri="http://schemas.openxmlformats.org/presentationml/2006/ole">
            <mc:AlternateContent xmlns:mc="http://schemas.openxmlformats.org/markup-compatibility/2006">
              <mc:Choice xmlns:v="urn:schemas-microsoft-com:vml" Requires="v">
                <p:oleObj spid="_x0000_s228399" name="Equation" r:id="rId7" imgW="1346040" imgH="393480" progId="Equation.DSMT4">
                  <p:embed/>
                </p:oleObj>
              </mc:Choice>
              <mc:Fallback>
                <p:oleObj name="Equation" r:id="rId7" imgW="1346040" imgH="393480" progId="Equation.DSMT4">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7338" y="1143000"/>
                        <a:ext cx="3814762"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8361" name="TextBox 8"/>
          <p:cNvSpPr txBox="1">
            <a:spLocks noChangeArrowheads="1"/>
          </p:cNvSpPr>
          <p:nvPr/>
        </p:nvSpPr>
        <p:spPr bwMode="auto">
          <a:xfrm>
            <a:off x="588963" y="4648200"/>
            <a:ext cx="23764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400" b="1">
                <a:solidFill>
                  <a:srgbClr val="FFFFFF"/>
                </a:solidFill>
              </a:rPr>
              <a:t>Hidding 2012/2014</a:t>
            </a:r>
            <a:endParaRPr lang="en-GB" altLang="en-US" sz="1400" b="1">
              <a:solidFill>
                <a:srgbClr val="FFFFFF"/>
              </a:solidFill>
            </a:endParaRPr>
          </a:p>
        </p:txBody>
      </p:sp>
    </p:spTree>
  </p:cSld>
  <p:clrMapOvr>
    <a:masterClrMapping/>
  </p:clrMapOvr>
  <p:transition spd="slow">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Title 1"/>
          <p:cNvSpPr>
            <a:spLocks noGrp="1"/>
          </p:cNvSpPr>
          <p:nvPr>
            <p:ph type="title"/>
          </p:nvPr>
        </p:nvSpPr>
        <p:spPr>
          <a:xfrm>
            <a:off x="323850" y="-153988"/>
            <a:ext cx="8686800" cy="1143001"/>
          </a:xfrm>
        </p:spPr>
        <p:txBody>
          <a:bodyPr/>
          <a:lstStyle/>
          <a:p>
            <a:r>
              <a:rPr lang="nl-NL" altLang="en-US" sz="4000" b="1" smtClean="0">
                <a:solidFill>
                  <a:schemeClr val="tx1"/>
                </a:solidFill>
              </a:rPr>
              <a:t>Burger’s Equation: Hopf  Solution</a:t>
            </a:r>
            <a:endParaRPr lang="en-GB" altLang="en-US" sz="4000" b="1" smtClean="0">
              <a:solidFill>
                <a:schemeClr val="tx1"/>
              </a:solidFill>
            </a:endParaRPr>
          </a:p>
        </p:txBody>
      </p:sp>
      <p:sp>
        <p:nvSpPr>
          <p:cNvPr id="4" name="Rectangle 3"/>
          <p:cNvSpPr/>
          <p:nvPr/>
        </p:nvSpPr>
        <p:spPr>
          <a:xfrm>
            <a:off x="611188" y="5157788"/>
            <a:ext cx="7921625" cy="15843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8" name="Rectangle 7"/>
          <p:cNvSpPr/>
          <p:nvPr/>
        </p:nvSpPr>
        <p:spPr>
          <a:xfrm>
            <a:off x="617538" y="981075"/>
            <a:ext cx="7920037" cy="13684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pic>
        <p:nvPicPr>
          <p:cNvPr id="229381"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95288" y="981075"/>
            <a:ext cx="8353425" cy="5908675"/>
          </a:xfrm>
        </p:spPr>
      </p:pic>
    </p:spTree>
  </p:cSld>
  <p:clrMapOvr>
    <a:masterClrMapping/>
  </p:clrMapOvr>
  <p:transition spd="slow">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0402" name="Title 1"/>
          <p:cNvSpPr>
            <a:spLocks noGrp="1"/>
          </p:cNvSpPr>
          <p:nvPr>
            <p:ph type="title"/>
          </p:nvPr>
        </p:nvSpPr>
        <p:spPr/>
        <p:txBody>
          <a:bodyPr/>
          <a:lstStyle/>
          <a:p>
            <a:endParaRPr lang="en-GB" altLang="en-US" smtClean="0"/>
          </a:p>
        </p:txBody>
      </p:sp>
      <p:pic>
        <p:nvPicPr>
          <p:cNvPr id="230403"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0825" y="115888"/>
            <a:ext cx="4314825" cy="3236912"/>
          </a:xfrm>
        </p:spPr>
      </p:pic>
      <p:pic>
        <p:nvPicPr>
          <p:cNvPr id="23040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15888"/>
            <a:ext cx="4313237" cy="323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5"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92650" y="3417888"/>
            <a:ext cx="4321175"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50825" y="115888"/>
            <a:ext cx="4321175" cy="32369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9" name="Rectangle 8"/>
          <p:cNvSpPr/>
          <p:nvPr/>
        </p:nvSpPr>
        <p:spPr>
          <a:xfrm>
            <a:off x="4692650" y="115888"/>
            <a:ext cx="4321175" cy="32369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0" name="Rectangle 9"/>
          <p:cNvSpPr/>
          <p:nvPr/>
        </p:nvSpPr>
        <p:spPr>
          <a:xfrm>
            <a:off x="4692650" y="3422650"/>
            <a:ext cx="4321175" cy="32353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1" name="Right Arrow 10"/>
          <p:cNvSpPr/>
          <p:nvPr/>
        </p:nvSpPr>
        <p:spPr>
          <a:xfrm>
            <a:off x="3348038" y="404813"/>
            <a:ext cx="2087562" cy="36036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2" name="Right Arrow 11"/>
          <p:cNvSpPr/>
          <p:nvPr/>
        </p:nvSpPr>
        <p:spPr>
          <a:xfrm rot="5400000">
            <a:off x="7714457" y="3356768"/>
            <a:ext cx="2089150" cy="36036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230411" name="TextBox 1"/>
          <p:cNvSpPr txBox="1">
            <a:spLocks noChangeArrowheads="1"/>
          </p:cNvSpPr>
          <p:nvPr/>
        </p:nvSpPr>
        <p:spPr bwMode="auto">
          <a:xfrm>
            <a:off x="460375" y="3933825"/>
            <a:ext cx="403225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a:solidFill>
                  <a:srgbClr val="FFFFFF"/>
                </a:solidFill>
              </a:rPr>
              <a:t>Convex Hull </a:t>
            </a:r>
          </a:p>
          <a:p>
            <a:pPr eaLnBrk="1" hangingPunct="1"/>
            <a:r>
              <a:rPr lang="nl-NL" altLang="en-US">
                <a:solidFill>
                  <a:srgbClr val="FFFFFF"/>
                </a:solidFill>
              </a:rPr>
              <a:t>quadratically lifted potential field</a:t>
            </a:r>
          </a:p>
          <a:p>
            <a:pPr eaLnBrk="1" hangingPunct="1"/>
            <a:endParaRPr lang="nl-NL" altLang="en-US">
              <a:solidFill>
                <a:srgbClr val="FFFFFF"/>
              </a:solidFill>
            </a:endParaRPr>
          </a:p>
          <a:p>
            <a:pPr eaLnBrk="1" hangingPunct="1"/>
            <a:endParaRPr lang="nl-NL" altLang="en-US">
              <a:solidFill>
                <a:srgbClr val="FFFFFF"/>
              </a:solidFill>
            </a:endParaRPr>
          </a:p>
          <a:p>
            <a:pPr eaLnBrk="1" hangingPunct="1"/>
            <a:endParaRPr lang="nl-NL" altLang="en-US">
              <a:solidFill>
                <a:srgbClr val="FFFFFF"/>
              </a:solidFill>
            </a:endParaRPr>
          </a:p>
          <a:p>
            <a:pPr eaLnBrk="1" hangingPunct="1"/>
            <a:endParaRPr lang="nl-NL" altLang="en-US">
              <a:solidFill>
                <a:srgbClr val="FFFFFF"/>
              </a:solidFill>
            </a:endParaRPr>
          </a:p>
          <a:p>
            <a:pPr eaLnBrk="1" hangingPunct="1"/>
            <a:endParaRPr lang="nl-NL" altLang="en-US">
              <a:solidFill>
                <a:srgbClr val="FFFFFF"/>
              </a:solidFill>
            </a:endParaRPr>
          </a:p>
          <a:p>
            <a:pPr eaLnBrk="1" hangingPunct="1"/>
            <a:r>
              <a:rPr lang="nl-NL" altLang="en-US">
                <a:solidFill>
                  <a:srgbClr val="FFFFFF"/>
                </a:solidFill>
              </a:rPr>
              <a:t>Delaunay tessellation </a:t>
            </a:r>
          </a:p>
          <a:p>
            <a:pPr eaLnBrk="1" hangingPunct="1"/>
            <a:r>
              <a:rPr lang="nl-NL" altLang="en-US">
                <a:solidFill>
                  <a:srgbClr val="FFFFFF"/>
                </a:solidFill>
              </a:rPr>
              <a:t>generated by maxima potential field</a:t>
            </a:r>
            <a:endParaRPr lang="en-GB" altLang="en-US">
              <a:solidFill>
                <a:srgbClr val="FFFFFF"/>
              </a:solidFill>
            </a:endParaRPr>
          </a:p>
        </p:txBody>
      </p:sp>
      <p:sp>
        <p:nvSpPr>
          <p:cNvPr id="3" name="Down Arrow 2"/>
          <p:cNvSpPr/>
          <p:nvPr/>
        </p:nvSpPr>
        <p:spPr>
          <a:xfrm>
            <a:off x="2116138" y="4829175"/>
            <a:ext cx="431800" cy="792163"/>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230413" name="TextBox 12"/>
          <p:cNvSpPr txBox="1">
            <a:spLocks noChangeArrowheads="1"/>
          </p:cNvSpPr>
          <p:nvPr/>
        </p:nvSpPr>
        <p:spPr bwMode="auto">
          <a:xfrm>
            <a:off x="246063" y="3441700"/>
            <a:ext cx="20161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600" b="1">
                <a:solidFill>
                  <a:srgbClr val="FFFFFF"/>
                </a:solidFill>
              </a:rPr>
              <a:t>Hidding 2012/2014</a:t>
            </a:r>
            <a:endParaRPr lang="en-GB" altLang="en-US" sz="1600" b="1">
              <a:solidFill>
                <a:srgbClr val="FFFFFF"/>
              </a:solidFill>
            </a:endParaRPr>
          </a:p>
        </p:txBody>
      </p:sp>
    </p:spTree>
  </p:cSld>
  <p:clrMapOvr>
    <a:masterClrMapping/>
  </p:clrMapOvr>
  <p:transition spd="slow">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1426" name="Title 1"/>
          <p:cNvSpPr>
            <a:spLocks noGrp="1"/>
          </p:cNvSpPr>
          <p:nvPr>
            <p:ph type="title"/>
          </p:nvPr>
        </p:nvSpPr>
        <p:spPr/>
        <p:txBody>
          <a:bodyPr/>
          <a:lstStyle/>
          <a:p>
            <a:r>
              <a:rPr lang="nl-NL" altLang="en-US" smtClean="0"/>
              <a:t>s</a:t>
            </a:r>
            <a:endParaRPr lang="en-GB" altLang="en-US" smtClean="0"/>
          </a:p>
        </p:txBody>
      </p:sp>
      <p:pic>
        <p:nvPicPr>
          <p:cNvPr id="23142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1773238"/>
            <a:ext cx="8280400" cy="4654550"/>
          </a:xfrm>
        </p:spPr>
      </p:pic>
      <p:sp>
        <p:nvSpPr>
          <p:cNvPr id="231428" name="Title 1"/>
          <p:cNvSpPr txBox="1">
            <a:spLocks/>
          </p:cNvSpPr>
          <p:nvPr/>
        </p:nvSpPr>
        <p:spPr bwMode="auto">
          <a:xfrm>
            <a:off x="609600" y="3333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nl-NL" altLang="en-US" sz="4500" b="1">
                <a:solidFill>
                  <a:srgbClr val="FFFFFF"/>
                </a:solidFill>
              </a:rPr>
              <a:t>Eulerian – Lagrangian</a:t>
            </a:r>
          </a:p>
          <a:p>
            <a:pPr algn="ctr">
              <a:spcBef>
                <a:spcPct val="0"/>
              </a:spcBef>
              <a:buFontTx/>
              <a:buNone/>
            </a:pPr>
            <a:r>
              <a:rPr lang="nl-NL" altLang="en-US" sz="4500" b="1">
                <a:solidFill>
                  <a:srgbClr val="FFFFFF"/>
                </a:solidFill>
              </a:rPr>
              <a:t>Voronoi - Delaunay</a:t>
            </a:r>
            <a:endParaRPr lang="en-GB" altLang="en-US" sz="4500" b="1">
              <a:solidFill>
                <a:srgbClr val="FFFFFF"/>
              </a:solidFill>
            </a:endParaRPr>
          </a:p>
        </p:txBody>
      </p:sp>
    </p:spTree>
  </p:cSld>
  <p:clrMapOvr>
    <a:masterClrMapping/>
  </p:clrMapOvr>
  <p:transition spd="slow">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245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773238"/>
            <a:ext cx="83248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1" name="Title 1"/>
          <p:cNvSpPr>
            <a:spLocks noGrp="1"/>
          </p:cNvSpPr>
          <p:nvPr>
            <p:ph type="title"/>
          </p:nvPr>
        </p:nvSpPr>
        <p:spPr/>
        <p:txBody>
          <a:bodyPr/>
          <a:lstStyle/>
          <a:p>
            <a:endParaRPr lang="en-GB" altLang="en-US" smtClean="0"/>
          </a:p>
        </p:txBody>
      </p:sp>
      <p:sp>
        <p:nvSpPr>
          <p:cNvPr id="232452" name="Title 1"/>
          <p:cNvSpPr txBox="1">
            <a:spLocks/>
          </p:cNvSpPr>
          <p:nvPr/>
        </p:nvSpPr>
        <p:spPr bwMode="auto">
          <a:xfrm>
            <a:off x="609600" y="3333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nl-NL" altLang="en-US" sz="4500" b="1">
                <a:solidFill>
                  <a:srgbClr val="FFFFFF"/>
                </a:solidFill>
              </a:rPr>
              <a:t>Eulerian – Lagrangian</a:t>
            </a:r>
          </a:p>
          <a:p>
            <a:pPr algn="ctr">
              <a:spcBef>
                <a:spcPct val="0"/>
              </a:spcBef>
              <a:buFontTx/>
              <a:buNone/>
            </a:pPr>
            <a:r>
              <a:rPr lang="nl-NL" altLang="en-US" sz="4500" b="1">
                <a:solidFill>
                  <a:srgbClr val="FFFFFF"/>
                </a:solidFill>
              </a:rPr>
              <a:t>Voronoi - Delaunay</a:t>
            </a:r>
            <a:endParaRPr lang="en-GB" altLang="en-US" sz="4500" b="1">
              <a:solidFill>
                <a:srgbClr val="FFFFFF"/>
              </a:solidFill>
            </a:endParaRPr>
          </a:p>
        </p:txBody>
      </p:sp>
      <p:sp>
        <p:nvSpPr>
          <p:cNvPr id="6" name="Rectangle 5"/>
          <p:cNvSpPr/>
          <p:nvPr/>
        </p:nvSpPr>
        <p:spPr>
          <a:xfrm>
            <a:off x="468313" y="1773238"/>
            <a:ext cx="8280400" cy="46799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Tree>
  </p:cSld>
  <p:clrMapOvr>
    <a:masterClrMapping/>
  </p:clrMapOvr>
  <p:transition spd="slow">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347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429000"/>
            <a:ext cx="5616575" cy="315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5" name="Title 1"/>
          <p:cNvSpPr>
            <a:spLocks noGrp="1"/>
          </p:cNvSpPr>
          <p:nvPr>
            <p:ph type="title"/>
          </p:nvPr>
        </p:nvSpPr>
        <p:spPr>
          <a:xfrm>
            <a:off x="468313" y="0"/>
            <a:ext cx="8229600" cy="1143000"/>
          </a:xfrm>
        </p:spPr>
        <p:txBody>
          <a:bodyPr/>
          <a:lstStyle/>
          <a:p>
            <a:r>
              <a:rPr lang="nl-NL" altLang="en-US" b="1" smtClean="0">
                <a:solidFill>
                  <a:schemeClr val="bg1"/>
                </a:solidFill>
                <a:latin typeface="Times New Roman" pitchFamily="18" charset="0"/>
              </a:rPr>
              <a:t>Cosmological Sensitivity</a:t>
            </a:r>
            <a:endParaRPr lang="en-GB" altLang="en-US" b="1" smtClean="0">
              <a:solidFill>
                <a:schemeClr val="bg1"/>
              </a:solidFill>
              <a:latin typeface="Times New Roman" pitchFamily="18" charset="0"/>
            </a:endParaRPr>
          </a:p>
        </p:txBody>
      </p:sp>
      <p:sp>
        <p:nvSpPr>
          <p:cNvPr id="6" name="Rectangle 5"/>
          <p:cNvSpPr/>
          <p:nvPr/>
        </p:nvSpPr>
        <p:spPr>
          <a:xfrm>
            <a:off x="4284663" y="2420938"/>
            <a:ext cx="1871662" cy="66246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233477" name="TextBox 6"/>
          <p:cNvSpPr txBox="1">
            <a:spLocks noChangeArrowheads="1"/>
          </p:cNvSpPr>
          <p:nvPr/>
        </p:nvSpPr>
        <p:spPr bwMode="auto">
          <a:xfrm>
            <a:off x="2411413" y="1703388"/>
            <a:ext cx="48974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nl-NL" altLang="en-US" sz="1600">
                <a:solidFill>
                  <a:srgbClr val="FFFFFF"/>
                </a:solidFill>
                <a:latin typeface="Times New Roman" pitchFamily="18" charset="0"/>
              </a:rPr>
              <a:t>the morphology of the weblike network is </a:t>
            </a:r>
          </a:p>
          <a:p>
            <a:pPr eaLnBrk="1" hangingPunct="1">
              <a:spcBef>
                <a:spcPct val="0"/>
              </a:spcBef>
              <a:buFontTx/>
              <a:buNone/>
            </a:pPr>
            <a:r>
              <a:rPr lang="nl-NL" altLang="en-US" sz="1600">
                <a:solidFill>
                  <a:srgbClr val="FFFFFF"/>
                </a:solidFill>
                <a:latin typeface="Times New Roman" pitchFamily="18" charset="0"/>
              </a:rPr>
              <a:t>highly sensitive to the underlying cosmology</a:t>
            </a:r>
            <a:endParaRPr lang="en-GB" altLang="en-US" sz="1600">
              <a:solidFill>
                <a:srgbClr val="FFFFFF"/>
              </a:solidFill>
              <a:latin typeface="Times New Roman" pitchFamily="18" charset="0"/>
            </a:endParaRPr>
          </a:p>
        </p:txBody>
      </p:sp>
      <p:pic>
        <p:nvPicPr>
          <p:cNvPr id="233478"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500563" y="3429000"/>
            <a:ext cx="5545137" cy="3116263"/>
          </a:xfrm>
        </p:spPr>
      </p:pic>
      <p:sp>
        <p:nvSpPr>
          <p:cNvPr id="7" name="Rectangle 6"/>
          <p:cNvSpPr/>
          <p:nvPr/>
        </p:nvSpPr>
        <p:spPr>
          <a:xfrm>
            <a:off x="8459788" y="2420938"/>
            <a:ext cx="1871662" cy="66246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2" name="Rectangle 1"/>
          <p:cNvSpPr/>
          <p:nvPr/>
        </p:nvSpPr>
        <p:spPr>
          <a:xfrm>
            <a:off x="250825" y="3429000"/>
            <a:ext cx="4033838" cy="3157538"/>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9" name="Rectangle 8"/>
          <p:cNvSpPr/>
          <p:nvPr/>
        </p:nvSpPr>
        <p:spPr>
          <a:xfrm>
            <a:off x="4427538" y="3429000"/>
            <a:ext cx="4032250" cy="3157538"/>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233482" name="TextBox 10"/>
          <p:cNvSpPr txBox="1">
            <a:spLocks noChangeArrowheads="1"/>
          </p:cNvSpPr>
          <p:nvPr/>
        </p:nvSpPr>
        <p:spPr bwMode="auto">
          <a:xfrm>
            <a:off x="7308850" y="2933700"/>
            <a:ext cx="1655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nl-NL" altLang="en-US" sz="1800">
                <a:solidFill>
                  <a:srgbClr val="FFFFFF"/>
                </a:solidFill>
              </a:rPr>
              <a:t>P(k)</a:t>
            </a:r>
            <a:r>
              <a:rPr lang="nl-NL" altLang="en-US" sz="1800">
                <a:solidFill>
                  <a:srgbClr val="FFFFFF"/>
                </a:solidFill>
                <a:sym typeface="Mathematica1" pitchFamily="2" charset="2"/>
              </a:rPr>
              <a:t>k</a:t>
            </a:r>
            <a:r>
              <a:rPr lang="nl-NL" altLang="en-US" sz="1800" baseline="30000">
                <a:solidFill>
                  <a:srgbClr val="FFFFFF"/>
                </a:solidFill>
                <a:sym typeface="Mathematica1" pitchFamily="2" charset="2"/>
              </a:rPr>
              <a:t>-2.0</a:t>
            </a:r>
            <a:endParaRPr lang="en-GB" altLang="en-US" sz="1800" baseline="30000">
              <a:solidFill>
                <a:srgbClr val="FFFFFF"/>
              </a:solidFill>
            </a:endParaRPr>
          </a:p>
        </p:txBody>
      </p:sp>
      <p:sp>
        <p:nvSpPr>
          <p:cNvPr id="233483" name="TextBox 10"/>
          <p:cNvSpPr txBox="1">
            <a:spLocks noChangeArrowheads="1"/>
          </p:cNvSpPr>
          <p:nvPr/>
        </p:nvSpPr>
        <p:spPr bwMode="auto">
          <a:xfrm>
            <a:off x="282575" y="2924175"/>
            <a:ext cx="1655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nl-NL" altLang="en-US" sz="1800">
                <a:solidFill>
                  <a:srgbClr val="FFFFFF"/>
                </a:solidFill>
              </a:rPr>
              <a:t>P(k)</a:t>
            </a:r>
            <a:r>
              <a:rPr lang="nl-NL" altLang="en-US" sz="1800">
                <a:solidFill>
                  <a:srgbClr val="FFFFFF"/>
                </a:solidFill>
                <a:sym typeface="Mathematica1" pitchFamily="2" charset="2"/>
              </a:rPr>
              <a:t>k</a:t>
            </a:r>
            <a:r>
              <a:rPr lang="nl-NL" altLang="en-US" sz="1800" baseline="30000">
                <a:solidFill>
                  <a:srgbClr val="FFFFFF"/>
                </a:solidFill>
                <a:sym typeface="Mathematica1" pitchFamily="2" charset="2"/>
              </a:rPr>
              <a:t>-1.5</a:t>
            </a:r>
            <a:endParaRPr lang="en-GB" altLang="en-US" sz="1800" baseline="30000">
              <a:solidFill>
                <a:srgbClr val="FFFFFF"/>
              </a:solidFill>
            </a:endParaRPr>
          </a:p>
        </p:txBody>
      </p:sp>
      <p:sp>
        <p:nvSpPr>
          <p:cNvPr id="12" name="Rectangle 11"/>
          <p:cNvSpPr/>
          <p:nvPr/>
        </p:nvSpPr>
        <p:spPr>
          <a:xfrm>
            <a:off x="1692275" y="1355725"/>
            <a:ext cx="5903913" cy="128111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233485" name="TextBox 12"/>
          <p:cNvSpPr txBox="1">
            <a:spLocks noChangeArrowheads="1"/>
          </p:cNvSpPr>
          <p:nvPr/>
        </p:nvSpPr>
        <p:spPr bwMode="auto">
          <a:xfrm>
            <a:off x="4427538" y="2965450"/>
            <a:ext cx="20161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600" b="1">
                <a:solidFill>
                  <a:srgbClr val="FFFFFF"/>
                </a:solidFill>
              </a:rPr>
              <a:t>Hidding 2012/2014</a:t>
            </a:r>
            <a:endParaRPr lang="en-GB" altLang="en-US" sz="1600" b="1">
              <a:solidFill>
                <a:srgbClr val="FFFFFF"/>
              </a:solidFill>
            </a:endParaRPr>
          </a:p>
        </p:txBody>
      </p:sp>
    </p:spTree>
  </p:cSld>
  <p:clrMapOvr>
    <a:masterClrMapping/>
  </p:clrMapOvr>
  <p:transition spd="slow">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4498" name="Content Placeholder 3" descr="k-1.5.adhesion.1.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188913"/>
            <a:ext cx="5472113" cy="5472112"/>
          </a:xfrm>
        </p:spPr>
      </p:pic>
      <p:cxnSp>
        <p:nvCxnSpPr>
          <p:cNvPr id="35" name="Straight Connector 34"/>
          <p:cNvCxnSpPr/>
          <p:nvPr/>
        </p:nvCxnSpPr>
        <p:spPr>
          <a:xfrm>
            <a:off x="3995738" y="1844675"/>
            <a:ext cx="4032250" cy="360363"/>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1979613" y="1844675"/>
            <a:ext cx="2016125" cy="2089150"/>
          </a:xfrm>
          <a:prstGeom prst="rect">
            <a:avLst/>
          </a:prstGeom>
          <a:noFill/>
          <a:ln w="12700">
            <a:prstDash val="sysDot"/>
          </a:ln>
          <a:effectLst>
            <a:outerShdw blurRad="50800" dist="177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5" name="Picture 4" descr="k-1.5.adhesion.2.png"/>
          <p:cNvPicPr>
            <a:picLocks noChangeAspect="1"/>
          </p:cNvPicPr>
          <p:nvPr/>
        </p:nvPicPr>
        <p:blipFill>
          <a:blip r:embed="rId3"/>
          <a:stretch>
            <a:fillRect/>
          </a:stretch>
        </p:blipFill>
        <p:spPr>
          <a:xfrm>
            <a:off x="3635375" y="2133600"/>
            <a:ext cx="4465638" cy="4543425"/>
          </a:xfrm>
          <a:prstGeom prst="rect">
            <a:avLst/>
          </a:prstGeom>
          <a:effectLst>
            <a:outerShdw blurRad="254000" dist="266700" dir="12840000" algn="ctr" rotWithShape="0">
              <a:srgbClr val="000000">
                <a:alpha val="43137"/>
              </a:srgbClr>
            </a:outerShdw>
          </a:effectLst>
        </p:spPr>
      </p:pic>
      <p:sp>
        <p:nvSpPr>
          <p:cNvPr id="7" name="Rectangle 6"/>
          <p:cNvSpPr/>
          <p:nvPr/>
        </p:nvSpPr>
        <p:spPr>
          <a:xfrm>
            <a:off x="3635375" y="2133600"/>
            <a:ext cx="4465638" cy="4535488"/>
          </a:xfrm>
          <a:prstGeom prst="rect">
            <a:avLst/>
          </a:prstGeom>
          <a:noFill/>
          <a:ln w="38100">
            <a:solidFill>
              <a:schemeClr val="bg1"/>
            </a:solidFill>
          </a:ln>
          <a:effectLst>
            <a:outerShdw blurRad="50800" dir="54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6" name="Picture 5" descr="k-1.5.adhesion.3.png"/>
          <p:cNvPicPr>
            <a:picLocks noChangeAspect="1"/>
          </p:cNvPicPr>
          <p:nvPr/>
        </p:nvPicPr>
        <p:blipFill>
          <a:blip r:embed="rId4"/>
          <a:stretch>
            <a:fillRect/>
          </a:stretch>
        </p:blipFill>
        <p:spPr>
          <a:xfrm>
            <a:off x="4859338" y="115888"/>
            <a:ext cx="3994150" cy="4008437"/>
          </a:xfrm>
          <a:prstGeom prst="rect">
            <a:avLst/>
          </a:prstGeom>
          <a:effectLst>
            <a:outerShdw blurRad="177800" dist="317500" dir="7620000" algn="ctr" rotWithShape="0">
              <a:srgbClr val="000000">
                <a:alpha val="43137"/>
              </a:srgbClr>
            </a:outerShdw>
          </a:effectLst>
        </p:spPr>
      </p:pic>
      <p:sp>
        <p:nvSpPr>
          <p:cNvPr id="8" name="Rectangle 7"/>
          <p:cNvSpPr/>
          <p:nvPr/>
        </p:nvSpPr>
        <p:spPr>
          <a:xfrm>
            <a:off x="4859338" y="115888"/>
            <a:ext cx="4033837" cy="403383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cxnSp>
        <p:nvCxnSpPr>
          <p:cNvPr id="10" name="Straight Connector 9"/>
          <p:cNvCxnSpPr/>
          <p:nvPr/>
        </p:nvCxnSpPr>
        <p:spPr>
          <a:xfrm>
            <a:off x="1979613" y="1844675"/>
            <a:ext cx="1655762" cy="288925"/>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6200000" flipH="1">
            <a:off x="1439862" y="4473576"/>
            <a:ext cx="2735263" cy="1655762"/>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V="1">
            <a:off x="4283869" y="4725194"/>
            <a:ext cx="2159000" cy="1008062"/>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flipH="1" flipV="1">
            <a:off x="7092950" y="4508500"/>
            <a:ext cx="2159000" cy="144145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234509" name="TextBox 24"/>
          <p:cNvSpPr txBox="1">
            <a:spLocks noChangeArrowheads="1"/>
          </p:cNvSpPr>
          <p:nvPr/>
        </p:nvSpPr>
        <p:spPr bwMode="auto">
          <a:xfrm>
            <a:off x="323850" y="5876925"/>
            <a:ext cx="2952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FFFFFF"/>
                </a:solidFill>
              </a:rPr>
              <a:t>Hierarchical Clustering:</a:t>
            </a:r>
          </a:p>
          <a:p>
            <a:pPr eaLnBrk="1" hangingPunct="1">
              <a:spcBef>
                <a:spcPct val="0"/>
              </a:spcBef>
              <a:buFontTx/>
              <a:buNone/>
            </a:pPr>
            <a:r>
              <a:rPr lang="en-US" altLang="en-US" sz="1800">
                <a:solidFill>
                  <a:srgbClr val="FFFFFF"/>
                </a:solidFill>
              </a:rPr>
              <a:t>P(k) </a:t>
            </a:r>
            <a:r>
              <a:rPr lang="en-US" altLang="en-US" sz="1800">
                <a:solidFill>
                  <a:srgbClr val="FFFFFF"/>
                </a:solidFill>
                <a:sym typeface="Mathematica1" pitchFamily="2" charset="2"/>
              </a:rPr>
              <a:t>  k</a:t>
            </a:r>
            <a:r>
              <a:rPr lang="en-US" altLang="en-US" sz="1800" baseline="30000">
                <a:solidFill>
                  <a:srgbClr val="FFFFFF"/>
                </a:solidFill>
                <a:sym typeface="Mathematica1" pitchFamily="2" charset="2"/>
              </a:rPr>
              <a:t>-1.5</a:t>
            </a:r>
            <a:endParaRPr lang="en-US" altLang="en-US" sz="1800" baseline="30000">
              <a:solidFill>
                <a:srgbClr val="FFFFFF"/>
              </a:solidFill>
            </a:endParaRPr>
          </a:p>
        </p:txBody>
      </p:sp>
      <p:sp>
        <p:nvSpPr>
          <p:cNvPr id="30" name="Rectangle 29"/>
          <p:cNvSpPr/>
          <p:nvPr/>
        </p:nvSpPr>
        <p:spPr>
          <a:xfrm>
            <a:off x="5867400" y="4797425"/>
            <a:ext cx="1584325" cy="1511300"/>
          </a:xfrm>
          <a:prstGeom prst="rect">
            <a:avLst/>
          </a:prstGeom>
          <a:noFill/>
          <a:ln w="12700">
            <a:prstDash val="sysDot"/>
          </a:ln>
          <a:effectLst>
            <a:outerShdw blurRad="50800" dist="177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cSld>
  <p:clrMapOvr>
    <a:masterClrMapping/>
  </p:clrMapOvr>
  <p:transition spd="slow">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22" name="Picture 14" descr="k-2.0.adhesion.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8913"/>
            <a:ext cx="5472113"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Straight Connector 34"/>
          <p:cNvCxnSpPr/>
          <p:nvPr/>
        </p:nvCxnSpPr>
        <p:spPr>
          <a:xfrm>
            <a:off x="3995738" y="1844675"/>
            <a:ext cx="4032250" cy="360363"/>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1979613" y="1844675"/>
            <a:ext cx="2016125" cy="2089150"/>
          </a:xfrm>
          <a:prstGeom prst="rect">
            <a:avLst/>
          </a:prstGeom>
          <a:noFill/>
          <a:ln w="12700">
            <a:prstDash val="sysDot"/>
          </a:ln>
          <a:effectLst>
            <a:outerShdw blurRad="50800" dist="177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5" name="Picture 4" descr="k-1.5.adhesion.2.png"/>
          <p:cNvPicPr>
            <a:picLocks noChangeAspect="1"/>
          </p:cNvPicPr>
          <p:nvPr/>
        </p:nvPicPr>
        <p:blipFill>
          <a:blip r:embed="rId3"/>
          <a:stretch>
            <a:fillRect/>
          </a:stretch>
        </p:blipFill>
        <p:spPr>
          <a:xfrm>
            <a:off x="3635375" y="2133600"/>
            <a:ext cx="4465638" cy="4543425"/>
          </a:xfrm>
          <a:prstGeom prst="rect">
            <a:avLst/>
          </a:prstGeom>
          <a:effectLst>
            <a:outerShdw blurRad="254000" dist="266700" dir="12840000" algn="ctr" rotWithShape="0">
              <a:srgbClr val="000000">
                <a:alpha val="43137"/>
              </a:srgbClr>
            </a:outerShdw>
          </a:effectLst>
        </p:spPr>
      </p:pic>
      <p:pic>
        <p:nvPicPr>
          <p:cNvPr id="235526" name="Picture 16" descr="k-2.0.adhesion.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35375" y="2133600"/>
            <a:ext cx="4479925"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635375" y="2133600"/>
            <a:ext cx="4465638" cy="4535488"/>
          </a:xfrm>
          <a:prstGeom prst="rect">
            <a:avLst/>
          </a:prstGeom>
          <a:noFill/>
          <a:ln w="38100">
            <a:solidFill>
              <a:schemeClr val="bg1"/>
            </a:solidFill>
          </a:ln>
          <a:effectLst>
            <a:outerShdw blurRad="50800" dir="54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cxnSp>
        <p:nvCxnSpPr>
          <p:cNvPr id="10" name="Straight Connector 9"/>
          <p:cNvCxnSpPr/>
          <p:nvPr/>
        </p:nvCxnSpPr>
        <p:spPr>
          <a:xfrm>
            <a:off x="1979613" y="1844675"/>
            <a:ext cx="1655762" cy="288925"/>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6200000" flipH="1">
            <a:off x="1439862" y="4473576"/>
            <a:ext cx="2735263" cy="1655762"/>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V="1">
            <a:off x="4283869" y="4725194"/>
            <a:ext cx="2159000" cy="1008062"/>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flipH="1" flipV="1">
            <a:off x="7092950" y="4508500"/>
            <a:ext cx="2159000" cy="144145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pic>
        <p:nvPicPr>
          <p:cNvPr id="235532" name="Picture 19" descr="k-2.0.adhesion.3.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59338" y="115888"/>
            <a:ext cx="4046537" cy="403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33" name="TextBox 24"/>
          <p:cNvSpPr txBox="1">
            <a:spLocks noChangeArrowheads="1"/>
          </p:cNvSpPr>
          <p:nvPr/>
        </p:nvSpPr>
        <p:spPr bwMode="auto">
          <a:xfrm>
            <a:off x="323850" y="5876925"/>
            <a:ext cx="2952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FFFFFF"/>
                </a:solidFill>
              </a:rPr>
              <a:t>Hierarchical Clustering:</a:t>
            </a:r>
          </a:p>
          <a:p>
            <a:pPr eaLnBrk="1" hangingPunct="1">
              <a:spcBef>
                <a:spcPct val="0"/>
              </a:spcBef>
              <a:buFontTx/>
              <a:buNone/>
            </a:pPr>
            <a:r>
              <a:rPr lang="en-US" altLang="en-US" sz="1800">
                <a:solidFill>
                  <a:srgbClr val="FFFFFF"/>
                </a:solidFill>
              </a:rPr>
              <a:t>P(k) </a:t>
            </a:r>
            <a:r>
              <a:rPr lang="en-US" altLang="en-US" sz="1800">
                <a:solidFill>
                  <a:srgbClr val="FFFFFF"/>
                </a:solidFill>
                <a:sym typeface="Mathematica1" pitchFamily="2" charset="2"/>
              </a:rPr>
              <a:t>  k</a:t>
            </a:r>
            <a:r>
              <a:rPr lang="en-US" altLang="en-US" sz="1800" baseline="30000">
                <a:solidFill>
                  <a:srgbClr val="FFFFFF"/>
                </a:solidFill>
                <a:sym typeface="Mathematica1" pitchFamily="2" charset="2"/>
              </a:rPr>
              <a:t>-2.0</a:t>
            </a:r>
            <a:endParaRPr lang="en-US" altLang="en-US" sz="1800" baseline="30000">
              <a:solidFill>
                <a:srgbClr val="FFFFFF"/>
              </a:solidFill>
            </a:endParaRPr>
          </a:p>
        </p:txBody>
      </p:sp>
      <p:sp>
        <p:nvSpPr>
          <p:cNvPr id="30" name="Rectangle 29"/>
          <p:cNvSpPr/>
          <p:nvPr/>
        </p:nvSpPr>
        <p:spPr>
          <a:xfrm>
            <a:off x="5867400" y="4797425"/>
            <a:ext cx="1584325" cy="1511300"/>
          </a:xfrm>
          <a:prstGeom prst="rect">
            <a:avLst/>
          </a:prstGeom>
          <a:noFill/>
          <a:ln w="12700">
            <a:prstDash val="sysDot"/>
          </a:ln>
          <a:effectLst>
            <a:outerShdw blurRad="50800" dist="177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 name="Rectangle 7"/>
          <p:cNvSpPr/>
          <p:nvPr/>
        </p:nvSpPr>
        <p:spPr>
          <a:xfrm>
            <a:off x="4859338" y="115888"/>
            <a:ext cx="4033837" cy="403383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cSld>
  <p:clrMapOvr>
    <a:masterClrMapping/>
  </p:clrMapOvr>
  <p:transition spd="slow">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463958"/>
            <a:ext cx="4176464" cy="5930084"/>
          </a:xfrm>
        </p:spPr>
      </p:pic>
      <p:sp>
        <p:nvSpPr>
          <p:cNvPr id="5" name="Rectangle 4"/>
          <p:cNvSpPr/>
          <p:nvPr/>
        </p:nvSpPr>
        <p:spPr>
          <a:xfrm>
            <a:off x="323528" y="476672"/>
            <a:ext cx="4176464" cy="59766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458960"/>
            <a:ext cx="4239303" cy="5994375"/>
          </a:xfrm>
          <a:prstGeom prst="rect">
            <a:avLst/>
          </a:prstGeom>
        </p:spPr>
      </p:pic>
      <p:sp>
        <p:nvSpPr>
          <p:cNvPr id="7" name="Rectangle 6"/>
          <p:cNvSpPr/>
          <p:nvPr/>
        </p:nvSpPr>
        <p:spPr>
          <a:xfrm>
            <a:off x="4709739" y="458960"/>
            <a:ext cx="4245579" cy="59766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301867387"/>
      </p:ext>
    </p:extLst>
  </p:cSld>
  <p:clrMapOvr>
    <a:masterClrMapping/>
  </p:clrMapOvr>
  <p:transition>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a:xfrm>
            <a:off x="225138" y="4936399"/>
            <a:ext cx="9144000" cy="1384300"/>
          </a:xfrm>
          <a:prstGeom prst="rect">
            <a:avLst/>
          </a:prstGeom>
          <a:ln w="6350" cap="rnd">
            <a:noFill/>
          </a:ln>
        </p:spPr>
        <p:txBody>
          <a:bodyPr anchor="b"/>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eaLnBrk="1" hangingPunct="1">
              <a:defRPr/>
            </a:pPr>
            <a:r>
              <a:rPr lang="en-GB" sz="5500" b="1" dirty="0" smtClean="0">
                <a:ln w="3200">
                  <a:solidFill>
                    <a:srgbClr val="444D26">
                      <a:shade val="75000"/>
                      <a:alpha val="25000"/>
                    </a:srgbClr>
                  </a:solidFill>
                  <a:prstDash val="solid"/>
                  <a:round/>
                </a:ln>
                <a:solidFill>
                  <a:prstClr val="black"/>
                </a:solidFill>
                <a:effectLst>
                  <a:outerShdw blurRad="38100" dist="38100" dir="2700000" algn="tl">
                    <a:srgbClr val="FFFFFF"/>
                  </a:outerShdw>
                </a:effectLst>
              </a:rPr>
              <a:t>      </a:t>
            </a:r>
            <a:r>
              <a:rPr lang="en-GB" sz="5500" b="1" dirty="0" smtClean="0">
                <a:ln w="3200">
                  <a:solidFill>
                    <a:srgbClr val="444D26">
                      <a:shade val="75000"/>
                      <a:alpha val="25000"/>
                    </a:srgbClr>
                  </a:solidFill>
                  <a:prstDash val="solid"/>
                  <a:round/>
                </a:ln>
                <a:solidFill>
                  <a:prstClr val="white"/>
                </a:solidFill>
                <a:effectLst>
                  <a:outerShdw blurRad="38100" dist="38100" dir="2700000" algn="tl">
                    <a:srgbClr val="FFFFFF"/>
                  </a:outerShdw>
                </a:effectLst>
              </a:rPr>
              <a:t>the Spherical Model</a:t>
            </a:r>
            <a:br>
              <a:rPr lang="en-GB" sz="5500" b="1" dirty="0" smtClean="0">
                <a:ln w="3200">
                  <a:solidFill>
                    <a:srgbClr val="444D26">
                      <a:shade val="75000"/>
                      <a:alpha val="25000"/>
                    </a:srgbClr>
                  </a:solidFill>
                  <a:prstDash val="solid"/>
                  <a:round/>
                </a:ln>
                <a:solidFill>
                  <a:prstClr val="white"/>
                </a:solidFill>
                <a:effectLst>
                  <a:outerShdw blurRad="38100" dist="38100" dir="2700000" algn="tl">
                    <a:srgbClr val="FFFFFF"/>
                  </a:outerShdw>
                </a:effectLst>
              </a:rPr>
            </a:br>
            <a:r>
              <a:rPr lang="en-GB" sz="5500" b="1" dirty="0" smtClean="0">
                <a:ln w="3200">
                  <a:solidFill>
                    <a:srgbClr val="444D26">
                      <a:shade val="75000"/>
                      <a:alpha val="25000"/>
                    </a:srgbClr>
                  </a:solidFill>
                  <a:prstDash val="solid"/>
                  <a:round/>
                </a:ln>
                <a:solidFill>
                  <a:prstClr val="white"/>
                </a:solidFill>
                <a:effectLst>
                  <a:outerShdw blurRad="38100" dist="38100" dir="2700000" algn="tl">
                    <a:srgbClr val="FFFFFF"/>
                  </a:outerShdw>
                </a:effectLst>
              </a:rPr>
              <a:t/>
            </a:r>
            <a:br>
              <a:rPr lang="en-GB" sz="5500" b="1" dirty="0" smtClean="0">
                <a:ln w="3200">
                  <a:solidFill>
                    <a:srgbClr val="444D26">
                      <a:shade val="75000"/>
                      <a:alpha val="25000"/>
                    </a:srgbClr>
                  </a:solidFill>
                  <a:prstDash val="solid"/>
                  <a:round/>
                </a:ln>
                <a:solidFill>
                  <a:prstClr val="white"/>
                </a:solidFill>
                <a:effectLst>
                  <a:outerShdw blurRad="38100" dist="38100" dir="2700000" algn="tl">
                    <a:srgbClr val="FFFFFF"/>
                  </a:outerShdw>
                </a:effectLst>
              </a:rPr>
            </a:br>
            <a:r>
              <a:rPr lang="en-GB" sz="5500" b="1" dirty="0" smtClean="0">
                <a:ln w="3200">
                  <a:solidFill>
                    <a:srgbClr val="444D26">
                      <a:shade val="75000"/>
                      <a:alpha val="25000"/>
                    </a:srgbClr>
                  </a:solidFill>
                  <a:prstDash val="solid"/>
                  <a:round/>
                </a:ln>
                <a:solidFill>
                  <a:prstClr val="white"/>
                </a:solidFill>
                <a:effectLst>
                  <a:outerShdw blurRad="38100" dist="38100" dir="2700000" algn="tl">
                    <a:srgbClr val="FFFFFF"/>
                  </a:outerShdw>
                </a:effectLst>
              </a:rPr>
              <a:t/>
            </a:r>
            <a:br>
              <a:rPr lang="en-GB" sz="5500" b="1" dirty="0" smtClean="0">
                <a:ln w="3200">
                  <a:solidFill>
                    <a:srgbClr val="444D26">
                      <a:shade val="75000"/>
                      <a:alpha val="25000"/>
                    </a:srgbClr>
                  </a:solidFill>
                  <a:prstDash val="solid"/>
                  <a:round/>
                </a:ln>
                <a:solidFill>
                  <a:prstClr val="white"/>
                </a:solidFill>
                <a:effectLst>
                  <a:outerShdw blurRad="38100" dist="38100" dir="2700000" algn="tl">
                    <a:srgbClr val="FFFFFF"/>
                  </a:outerShdw>
                </a:effectLst>
              </a:rPr>
            </a:br>
            <a:r>
              <a:rPr lang="en-GB" sz="5500" b="1" dirty="0" smtClean="0">
                <a:ln w="3200">
                  <a:solidFill>
                    <a:srgbClr val="444D26">
                      <a:shade val="75000"/>
                      <a:alpha val="25000"/>
                    </a:srgbClr>
                  </a:solidFill>
                  <a:prstDash val="solid"/>
                  <a:round/>
                </a:ln>
                <a:solidFill>
                  <a:prstClr val="white"/>
                </a:solidFill>
                <a:effectLst>
                  <a:outerShdw blurRad="38100" dist="38100" dir="2700000" algn="tl">
                    <a:srgbClr val="FFFFFF"/>
                  </a:outerShdw>
                </a:effectLst>
              </a:rPr>
              <a:t>     </a:t>
            </a:r>
            <a:r>
              <a:rPr lang="en-GB" sz="5500" b="1" dirty="0">
                <a:ln w="3200">
                  <a:solidFill>
                    <a:srgbClr val="444D26">
                      <a:shade val="75000"/>
                      <a:alpha val="25000"/>
                    </a:srgbClr>
                  </a:solidFill>
                  <a:prstDash val="solid"/>
                  <a:round/>
                </a:ln>
                <a:solidFill>
                  <a:prstClr val="white"/>
                </a:solidFill>
                <a:effectLst>
                  <a:outerShdw blurRad="38100" dist="38100" dir="2700000" algn="tl">
                    <a:srgbClr val="FFFFFF"/>
                  </a:outerShdw>
                </a:effectLst>
              </a:rPr>
              <a:t> </a:t>
            </a:r>
            <a:r>
              <a:rPr lang="en-GB" sz="5500" b="1" dirty="0" smtClean="0">
                <a:ln w="3200">
                  <a:solidFill>
                    <a:srgbClr val="444D26">
                      <a:shade val="75000"/>
                      <a:alpha val="25000"/>
                    </a:srgbClr>
                  </a:solidFill>
                  <a:prstDash val="solid"/>
                  <a:round/>
                </a:ln>
                <a:solidFill>
                  <a:prstClr val="white"/>
                </a:solidFill>
                <a:effectLst>
                  <a:outerShdw blurRad="38100" dist="38100" dir="2700000" algn="tl">
                    <a:srgbClr val="FFFFFF"/>
                  </a:outerShdw>
                </a:effectLst>
              </a:rPr>
              <a:t>   </a:t>
            </a:r>
            <a:endParaRPr lang="en-GB" sz="1200" b="1" dirty="0" smtClean="0">
              <a:ln w="3200">
                <a:solidFill>
                  <a:srgbClr val="444D26">
                    <a:shade val="75000"/>
                    <a:alpha val="25000"/>
                  </a:srgbClr>
                </a:solidFill>
                <a:prstDash val="solid"/>
                <a:round/>
              </a:ln>
              <a:solidFill>
                <a:prstClr val="white"/>
              </a:solidFill>
              <a:effectLst>
                <a:outerShdw blurRad="38100" dist="38100" dir="2700000" algn="tl">
                  <a:srgbClr val="FFFFFF"/>
                </a:outerShdw>
              </a:effectLst>
            </a:endParaRPr>
          </a:p>
        </p:txBody>
      </p:sp>
      <p:sp>
        <p:nvSpPr>
          <p:cNvPr id="3" name="Rectangle 2"/>
          <p:cNvSpPr/>
          <p:nvPr/>
        </p:nvSpPr>
        <p:spPr>
          <a:xfrm>
            <a:off x="250825" y="620713"/>
            <a:ext cx="8572500" cy="5472112"/>
          </a:xfrm>
          <a:prstGeom prst="rect">
            <a:avLst/>
          </a:prstGeom>
          <a:noFill/>
          <a:ln w="38100" cap="flat" cmpd="sng" algn="ctr">
            <a:solidFill>
              <a:srgbClr val="FFFFFF"/>
            </a:solidFill>
            <a:prstDash val="solid"/>
            <a:bevel/>
          </a:ln>
          <a:effectLst/>
        </p:spPr>
        <p:txBody>
          <a:bodyPr anchor="ctr"/>
          <a:lstStyle/>
          <a:p>
            <a:pPr algn="ctr" fontAlgn="auto">
              <a:spcBef>
                <a:spcPts val="0"/>
              </a:spcBef>
              <a:spcAft>
                <a:spcPts val="0"/>
              </a:spcAft>
              <a:defRPr/>
            </a:pPr>
            <a:endParaRPr lang="en-US" kern="0">
              <a:solidFill>
                <a:srgbClr val="FFFFFF"/>
              </a:solidFill>
              <a:latin typeface="Arial"/>
            </a:endParaRPr>
          </a:p>
        </p:txBody>
      </p:sp>
    </p:spTree>
    <p:extLst>
      <p:ext uri="{BB962C8B-B14F-4D97-AF65-F5344CB8AC3E}">
        <p14:creationId xmlns:p14="http://schemas.microsoft.com/office/powerpoint/2010/main" val="1156180011"/>
      </p:ext>
    </p:extLst>
  </p:cSld>
  <p:clrMapOvr>
    <a:masterClrMapping/>
  </p:clrMapOvr>
  <p:transition>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0674" name="Rectangle 2"/>
          <p:cNvSpPr>
            <a:spLocks noChangeArrowheads="1"/>
          </p:cNvSpPr>
          <p:nvPr/>
        </p:nvSpPr>
        <p:spPr bwMode="auto">
          <a:xfrm>
            <a:off x="539750" y="881560"/>
            <a:ext cx="8135938" cy="5860554"/>
          </a:xfrm>
          <a:prstGeom prst="rect">
            <a:avLst/>
          </a:prstGeom>
          <a:noFill/>
          <a:ln w="38100">
            <a:solidFill>
              <a:schemeClr val="bg1"/>
            </a:solidFill>
            <a:miter lim="800000"/>
            <a:headEnd/>
            <a:tailEnd/>
          </a:ln>
          <a:effectLst/>
        </p:spPr>
        <p:txBody>
          <a:bodyPr wrap="none" anchor="ctr"/>
          <a:lstStyle/>
          <a:p>
            <a:endParaRPr lang="en-GB"/>
          </a:p>
        </p:txBody>
      </p:sp>
      <p:sp>
        <p:nvSpPr>
          <p:cNvPr id="540676" name="Rectangle 4"/>
          <p:cNvSpPr>
            <a:spLocks noGrp="1" noChangeArrowheads="1"/>
          </p:cNvSpPr>
          <p:nvPr>
            <p:ph type="body" idx="1"/>
          </p:nvPr>
        </p:nvSpPr>
        <p:spPr>
          <a:xfrm>
            <a:off x="1043608" y="1056037"/>
            <a:ext cx="8229600" cy="5400675"/>
          </a:xfrm>
        </p:spPr>
        <p:txBody>
          <a:bodyPr/>
          <a:lstStyle/>
          <a:p>
            <a:pPr>
              <a:lnSpc>
                <a:spcPct val="80000"/>
              </a:lnSpc>
              <a:buFontTx/>
              <a:buNone/>
            </a:pPr>
            <a:r>
              <a:rPr lang="en-US" altLang="en-US" sz="1400" b="1" dirty="0">
                <a:solidFill>
                  <a:schemeClr val="bg1"/>
                </a:solidFill>
              </a:rPr>
              <a:t>The spherical model (Gunn &amp; </a:t>
            </a:r>
            <a:r>
              <a:rPr lang="en-US" altLang="en-US" sz="1400" b="1" dirty="0" err="1">
                <a:solidFill>
                  <a:schemeClr val="bg1"/>
                </a:solidFill>
              </a:rPr>
              <a:t>Gott</a:t>
            </a:r>
            <a:r>
              <a:rPr lang="en-US" altLang="en-US" sz="1400" b="1" dirty="0">
                <a:solidFill>
                  <a:schemeClr val="bg1"/>
                </a:solidFill>
              </a:rPr>
              <a:t> 1972) describes the evolution of a </a:t>
            </a:r>
          </a:p>
          <a:p>
            <a:pPr>
              <a:lnSpc>
                <a:spcPct val="80000"/>
              </a:lnSpc>
              <a:buFontTx/>
              <a:buNone/>
            </a:pPr>
            <a:r>
              <a:rPr lang="en-US" altLang="en-US" sz="1400" b="1" dirty="0">
                <a:solidFill>
                  <a:schemeClr val="bg1"/>
                </a:solidFill>
              </a:rPr>
              <a:t>spherical mass distribution. It forms THE reference point for all further </a:t>
            </a:r>
          </a:p>
          <a:p>
            <a:pPr>
              <a:lnSpc>
                <a:spcPct val="80000"/>
              </a:lnSpc>
              <a:buFontTx/>
              <a:buNone/>
            </a:pPr>
            <a:r>
              <a:rPr lang="en-US" altLang="en-US" sz="1400" b="1" dirty="0">
                <a:solidFill>
                  <a:schemeClr val="bg1"/>
                </a:solidFill>
              </a:rPr>
              <a:t>evaluations of structure formation.  </a:t>
            </a:r>
          </a:p>
          <a:p>
            <a:pPr>
              <a:lnSpc>
                <a:spcPct val="80000"/>
              </a:lnSpc>
              <a:buFontTx/>
              <a:buNone/>
            </a:pPr>
            <a:endParaRPr lang="en-US" altLang="en-US" sz="1400" b="1" dirty="0">
              <a:solidFill>
                <a:schemeClr val="bg1"/>
              </a:solidFill>
            </a:endParaRPr>
          </a:p>
          <a:p>
            <a:pPr>
              <a:lnSpc>
                <a:spcPct val="80000"/>
              </a:lnSpc>
              <a:buFontTx/>
              <a:buNone/>
            </a:pPr>
            <a:r>
              <a:rPr lang="en-US" altLang="en-US" sz="1400" b="1" dirty="0">
                <a:solidFill>
                  <a:schemeClr val="bg1"/>
                </a:solidFill>
              </a:rPr>
              <a:t>●  Because of </a:t>
            </a:r>
            <a:r>
              <a:rPr lang="en-US" altLang="en-US" sz="1400" b="1" dirty="0" err="1">
                <a:solidFill>
                  <a:schemeClr val="bg1"/>
                </a:solidFill>
              </a:rPr>
              <a:t>Birkhoff’s</a:t>
            </a:r>
            <a:r>
              <a:rPr lang="en-US" altLang="en-US" sz="1400" b="1" dirty="0">
                <a:solidFill>
                  <a:schemeClr val="bg1"/>
                </a:solidFill>
              </a:rPr>
              <a:t> theorem we may see the evolution of each </a:t>
            </a:r>
          </a:p>
          <a:p>
            <a:pPr>
              <a:lnSpc>
                <a:spcPct val="80000"/>
              </a:lnSpc>
              <a:buFontTx/>
              <a:buNone/>
            </a:pPr>
            <a:r>
              <a:rPr lang="en-US" altLang="en-US" sz="1400" b="1" dirty="0">
                <a:solidFill>
                  <a:schemeClr val="bg1"/>
                </a:solidFill>
              </a:rPr>
              <a:t>     individual mass shell as due only to the integrated mass distribution within</a:t>
            </a:r>
          </a:p>
          <a:p>
            <a:pPr>
              <a:lnSpc>
                <a:spcPct val="80000"/>
              </a:lnSpc>
              <a:buFontTx/>
              <a:buNone/>
            </a:pPr>
            <a:r>
              <a:rPr lang="en-US" altLang="en-US" sz="1400" b="1" dirty="0">
                <a:solidFill>
                  <a:schemeClr val="bg1"/>
                </a:solidFill>
              </a:rPr>
              <a:t>    its radius.</a:t>
            </a:r>
          </a:p>
          <a:p>
            <a:pPr>
              <a:lnSpc>
                <a:spcPct val="80000"/>
              </a:lnSpc>
              <a:buFontTx/>
              <a:buNone/>
            </a:pPr>
            <a:endParaRPr lang="en-US" altLang="en-US" sz="1400" b="1" dirty="0">
              <a:solidFill>
                <a:schemeClr val="bg1"/>
              </a:solidFill>
            </a:endParaRPr>
          </a:p>
          <a:p>
            <a:pPr>
              <a:lnSpc>
                <a:spcPct val="80000"/>
              </a:lnSpc>
              <a:buFontTx/>
              <a:buNone/>
            </a:pPr>
            <a:r>
              <a:rPr lang="en-US" altLang="en-US" sz="1400" b="1" dirty="0">
                <a:solidFill>
                  <a:schemeClr val="bg1"/>
                </a:solidFill>
              </a:rPr>
              <a:t>● As long as two mass shells are not crossing – e.g. due to the faster </a:t>
            </a:r>
            <a:r>
              <a:rPr lang="en-US" altLang="en-US" sz="1400" b="1" dirty="0" err="1">
                <a:solidFill>
                  <a:schemeClr val="bg1"/>
                </a:solidFill>
              </a:rPr>
              <a:t>infall</a:t>
            </a:r>
            <a:r>
              <a:rPr lang="en-US" altLang="en-US" sz="1400" b="1" dirty="0">
                <a:solidFill>
                  <a:schemeClr val="bg1"/>
                </a:solidFill>
              </a:rPr>
              <a:t> </a:t>
            </a:r>
          </a:p>
          <a:p>
            <a:pPr>
              <a:lnSpc>
                <a:spcPct val="80000"/>
              </a:lnSpc>
              <a:buFontTx/>
              <a:buNone/>
            </a:pPr>
            <a:r>
              <a:rPr lang="en-US" altLang="en-US" sz="1400" b="1" dirty="0">
                <a:solidFill>
                  <a:schemeClr val="bg1"/>
                </a:solidFill>
              </a:rPr>
              <a:t>    of an outer shell into an </a:t>
            </a:r>
            <a:r>
              <a:rPr lang="en-US" altLang="en-US" sz="1400" b="1" dirty="0" err="1">
                <a:solidFill>
                  <a:schemeClr val="bg1"/>
                </a:solidFill>
              </a:rPr>
              <a:t>overdensity</a:t>
            </a:r>
            <a:r>
              <a:rPr lang="en-US" altLang="en-US" sz="1400" b="1" dirty="0">
                <a:solidFill>
                  <a:schemeClr val="bg1"/>
                </a:solidFill>
              </a:rPr>
              <a:t> --  the motion of a shell – with radius </a:t>
            </a:r>
          </a:p>
          <a:p>
            <a:pPr>
              <a:lnSpc>
                <a:spcPct val="80000"/>
              </a:lnSpc>
              <a:buFontTx/>
              <a:buNone/>
            </a:pPr>
            <a:r>
              <a:rPr lang="en-US" altLang="en-US" sz="1400" b="1" dirty="0">
                <a:solidFill>
                  <a:schemeClr val="bg1"/>
                </a:solidFill>
              </a:rPr>
              <a:t>    r -- is simply that of an individual spherical shell attracted by a point mass </a:t>
            </a:r>
          </a:p>
          <a:p>
            <a:pPr>
              <a:lnSpc>
                <a:spcPct val="80000"/>
              </a:lnSpc>
              <a:buFontTx/>
              <a:buNone/>
            </a:pPr>
            <a:r>
              <a:rPr lang="en-US" altLang="en-US" sz="1400" b="1" dirty="0">
                <a:solidFill>
                  <a:schemeClr val="bg1"/>
                </a:solidFill>
              </a:rPr>
              <a:t>    M(r), with M(r) the integrated mass within radius r.</a:t>
            </a:r>
          </a:p>
          <a:p>
            <a:pPr>
              <a:lnSpc>
                <a:spcPct val="80000"/>
              </a:lnSpc>
              <a:buFontTx/>
              <a:buNone/>
            </a:pPr>
            <a:endParaRPr lang="en-US" altLang="en-US" sz="1400" b="1" dirty="0">
              <a:solidFill>
                <a:schemeClr val="bg1"/>
              </a:solidFill>
            </a:endParaRPr>
          </a:p>
          <a:p>
            <a:pPr>
              <a:lnSpc>
                <a:spcPct val="80000"/>
              </a:lnSpc>
              <a:buFontTx/>
              <a:buNone/>
            </a:pPr>
            <a:r>
              <a:rPr lang="en-US" altLang="en-US" sz="1400" b="1" dirty="0">
                <a:solidFill>
                  <a:schemeClr val="bg1"/>
                </a:solidFill>
              </a:rPr>
              <a:t>● Perhaps not surprisingly, the equations of motion for the mass shells are </a:t>
            </a:r>
          </a:p>
          <a:p>
            <a:pPr>
              <a:lnSpc>
                <a:spcPct val="80000"/>
              </a:lnSpc>
              <a:buFontTx/>
              <a:buNone/>
            </a:pPr>
            <a:r>
              <a:rPr lang="en-US" altLang="en-US" sz="1400" b="1" dirty="0">
                <a:solidFill>
                  <a:schemeClr val="bg1"/>
                </a:solidFill>
              </a:rPr>
              <a:t>    the same as that of </a:t>
            </a:r>
            <a:r>
              <a:rPr lang="en-US" altLang="en-US" sz="1400" b="1" dirty="0" err="1">
                <a:solidFill>
                  <a:schemeClr val="bg1"/>
                </a:solidFill>
              </a:rPr>
              <a:t>Friedmann</a:t>
            </a:r>
            <a:r>
              <a:rPr lang="en-US" altLang="en-US" sz="1400" b="1" dirty="0">
                <a:solidFill>
                  <a:schemeClr val="bg1"/>
                </a:solidFill>
              </a:rPr>
              <a:t>-Robertson-Walker universes for an </a:t>
            </a:r>
          </a:p>
          <a:p>
            <a:pPr>
              <a:lnSpc>
                <a:spcPct val="80000"/>
              </a:lnSpc>
              <a:buFontTx/>
              <a:buNone/>
            </a:pPr>
            <a:r>
              <a:rPr lang="en-US" altLang="en-US" sz="1400" b="1" dirty="0">
                <a:solidFill>
                  <a:schemeClr val="bg1"/>
                </a:solidFill>
              </a:rPr>
              <a:t>    equivalent density parameter </a:t>
            </a:r>
            <a:r>
              <a:rPr lang="en-US" altLang="en-US" sz="1400" b="1" dirty="0">
                <a:solidFill>
                  <a:schemeClr val="bg1"/>
                </a:solidFill>
                <a:sym typeface="Mathematica1" pitchFamily="2" charset="2"/>
              </a:rPr>
              <a:t>(r)</a:t>
            </a:r>
            <a:r>
              <a:rPr lang="en-US" altLang="en-US" sz="1400" b="1" dirty="0">
                <a:solidFill>
                  <a:schemeClr val="bg1"/>
                </a:solidFill>
              </a:rPr>
              <a:t>.  </a:t>
            </a:r>
          </a:p>
          <a:p>
            <a:pPr>
              <a:lnSpc>
                <a:spcPct val="80000"/>
              </a:lnSpc>
              <a:buFontTx/>
              <a:buNone/>
            </a:pPr>
            <a:endParaRPr lang="en-US" altLang="en-US" sz="1400" b="1" dirty="0">
              <a:solidFill>
                <a:schemeClr val="bg1"/>
              </a:solidFill>
            </a:endParaRPr>
          </a:p>
          <a:p>
            <a:pPr>
              <a:lnSpc>
                <a:spcPct val="80000"/>
              </a:lnSpc>
              <a:buFontTx/>
              <a:buNone/>
            </a:pPr>
            <a:r>
              <a:rPr lang="en-US" altLang="en-US" sz="1400" b="1" dirty="0">
                <a:solidFill>
                  <a:schemeClr val="bg1"/>
                </a:solidFill>
              </a:rPr>
              <a:t>● These equations of motion for each mass shell can be solved analytically for any </a:t>
            </a:r>
          </a:p>
          <a:p>
            <a:pPr>
              <a:lnSpc>
                <a:spcPct val="80000"/>
              </a:lnSpc>
              <a:buFontTx/>
              <a:buNone/>
            </a:pPr>
            <a:r>
              <a:rPr lang="en-US" altLang="en-US" sz="1400" b="1" dirty="0">
                <a:solidFill>
                  <a:schemeClr val="bg1"/>
                </a:solidFill>
              </a:rPr>
              <a:t>    decently behaving mass profile  (i.e. the mass profile should be sufficiently </a:t>
            </a:r>
          </a:p>
          <a:p>
            <a:pPr>
              <a:lnSpc>
                <a:spcPct val="80000"/>
              </a:lnSpc>
              <a:buFontTx/>
              <a:buNone/>
            </a:pPr>
            <a:r>
              <a:rPr lang="en-US" altLang="en-US" sz="1400" b="1" dirty="0">
                <a:solidFill>
                  <a:schemeClr val="bg1"/>
                </a:solidFill>
              </a:rPr>
              <a:t>    centrally concentrated to prevent shell crossing).</a:t>
            </a:r>
          </a:p>
          <a:p>
            <a:pPr>
              <a:lnSpc>
                <a:spcPct val="80000"/>
              </a:lnSpc>
              <a:buFontTx/>
              <a:buNone/>
            </a:pPr>
            <a:endParaRPr lang="en-US" altLang="en-US" sz="1400" b="1" dirty="0">
              <a:solidFill>
                <a:schemeClr val="bg1"/>
              </a:solidFill>
            </a:endParaRPr>
          </a:p>
          <a:p>
            <a:pPr>
              <a:lnSpc>
                <a:spcPct val="80000"/>
              </a:lnSpc>
              <a:buFontTx/>
              <a:buNone/>
            </a:pPr>
            <a:r>
              <a:rPr lang="en-US" altLang="en-US" sz="1400" b="1" dirty="0">
                <a:solidFill>
                  <a:schemeClr val="bg1"/>
                </a:solidFill>
              </a:rPr>
              <a:t>● The spherical model is equally valid for </a:t>
            </a:r>
            <a:r>
              <a:rPr lang="en-US" altLang="en-US" sz="1400" b="1" dirty="0" err="1">
                <a:solidFill>
                  <a:schemeClr val="bg1"/>
                </a:solidFill>
              </a:rPr>
              <a:t>overdensities</a:t>
            </a:r>
            <a:r>
              <a:rPr lang="en-US" altLang="en-US" sz="1400" b="1" dirty="0">
                <a:solidFill>
                  <a:schemeClr val="bg1"/>
                </a:solidFill>
              </a:rPr>
              <a:t> as well as for</a:t>
            </a:r>
          </a:p>
          <a:p>
            <a:pPr>
              <a:lnSpc>
                <a:spcPct val="80000"/>
              </a:lnSpc>
              <a:buFontTx/>
              <a:buNone/>
            </a:pPr>
            <a:r>
              <a:rPr lang="en-US" altLang="en-US" sz="1400" b="1" dirty="0">
                <a:solidFill>
                  <a:schemeClr val="bg1"/>
                </a:solidFill>
              </a:rPr>
              <a:t>     </a:t>
            </a:r>
            <a:r>
              <a:rPr lang="en-US" altLang="en-US" sz="1400" b="1" dirty="0" err="1">
                <a:solidFill>
                  <a:schemeClr val="bg1"/>
                </a:solidFill>
              </a:rPr>
              <a:t>underdensities</a:t>
            </a:r>
            <a:r>
              <a:rPr lang="en-US" altLang="en-US" sz="1400" b="1" dirty="0">
                <a:solidFill>
                  <a:schemeClr val="bg1"/>
                </a:solidFill>
              </a:rPr>
              <a:t>.</a:t>
            </a:r>
          </a:p>
        </p:txBody>
      </p:sp>
      <p:sp>
        <p:nvSpPr>
          <p:cNvPr id="540677" name="Rectangle 5"/>
          <p:cNvSpPr>
            <a:spLocks noChangeArrowheads="1"/>
          </p:cNvSpPr>
          <p:nvPr/>
        </p:nvSpPr>
        <p:spPr bwMode="auto">
          <a:xfrm>
            <a:off x="17915" y="-315416"/>
            <a:ext cx="9144000" cy="1196975"/>
          </a:xfrm>
          <a:prstGeom prst="rect">
            <a:avLst/>
          </a:prstGeom>
          <a:noFill/>
          <a:ln w="38100">
            <a:noFill/>
            <a:miter lim="800000"/>
            <a:headEnd/>
            <a:tailEnd/>
          </a:ln>
          <a:effectLst/>
        </p:spPr>
        <p:txBody>
          <a:bodyPr wrap="none" anchor="ctr"/>
          <a:lstStyle/>
          <a:p>
            <a:endParaRPr lang="en-GB"/>
          </a:p>
        </p:txBody>
      </p:sp>
      <p:sp>
        <p:nvSpPr>
          <p:cNvPr id="540678" name="Rectangle 6"/>
          <p:cNvSpPr>
            <a:spLocks noChangeArrowheads="1"/>
          </p:cNvSpPr>
          <p:nvPr/>
        </p:nvSpPr>
        <p:spPr bwMode="auto">
          <a:xfrm>
            <a:off x="17915" y="-99392"/>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sz="4800" b="1" dirty="0">
                <a:solidFill>
                  <a:schemeClr val="bg1">
                    <a:lumMod val="75000"/>
                    <a:lumOff val="25000"/>
                  </a:schemeClr>
                </a:solidFill>
                <a:latin typeface="+mj-lt"/>
              </a:rPr>
              <a:t>Spherical  Model</a:t>
            </a:r>
          </a:p>
        </p:txBody>
      </p:sp>
    </p:spTree>
    <p:extLst>
      <p:ext uri="{BB962C8B-B14F-4D97-AF65-F5344CB8AC3E}">
        <p14:creationId xmlns:p14="http://schemas.microsoft.com/office/powerpoint/2010/main" val="794431258"/>
      </p:ext>
    </p:extLst>
  </p:cSld>
  <p:clrMapOvr>
    <a:masterClrMapping/>
  </p:clrMapOvr>
  <p:transition>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29" name="Oval 17"/>
          <p:cNvSpPr>
            <a:spLocks noChangeAspect="1" noChangeArrowheads="1"/>
          </p:cNvSpPr>
          <p:nvPr/>
        </p:nvSpPr>
        <p:spPr bwMode="auto">
          <a:xfrm>
            <a:off x="3203575" y="2492375"/>
            <a:ext cx="3062288" cy="3060700"/>
          </a:xfrm>
          <a:prstGeom prst="ellipse">
            <a:avLst/>
          </a:prstGeom>
          <a:solidFill>
            <a:schemeClr val="tx2">
              <a:alpha val="31000"/>
            </a:schemeClr>
          </a:solidFill>
          <a:ln w="5715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525331" name="Oval 19"/>
          <p:cNvSpPr>
            <a:spLocks noChangeAspect="1" noChangeArrowheads="1"/>
          </p:cNvSpPr>
          <p:nvPr/>
        </p:nvSpPr>
        <p:spPr bwMode="auto">
          <a:xfrm>
            <a:off x="2771775" y="2133600"/>
            <a:ext cx="3965575" cy="3963988"/>
          </a:xfrm>
          <a:prstGeom prst="ellipse">
            <a:avLst/>
          </a:prstGeom>
          <a:solidFill>
            <a:schemeClr val="tx2">
              <a:alpha val="31000"/>
            </a:schemeClr>
          </a:solidFill>
          <a:ln w="5715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525332" name="Oval 20"/>
          <p:cNvSpPr>
            <a:spLocks noChangeAspect="1" noChangeArrowheads="1"/>
          </p:cNvSpPr>
          <p:nvPr/>
        </p:nvSpPr>
        <p:spPr bwMode="auto">
          <a:xfrm>
            <a:off x="2051050" y="1341438"/>
            <a:ext cx="5405438" cy="5329237"/>
          </a:xfrm>
          <a:prstGeom prst="ellipse">
            <a:avLst/>
          </a:prstGeom>
          <a:solidFill>
            <a:schemeClr val="tx2">
              <a:alpha val="31000"/>
            </a:schemeClr>
          </a:solidFill>
          <a:ln w="5715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525326" name="Oval 14"/>
          <p:cNvSpPr>
            <a:spLocks noChangeAspect="1" noChangeArrowheads="1"/>
          </p:cNvSpPr>
          <p:nvPr/>
        </p:nvSpPr>
        <p:spPr bwMode="auto">
          <a:xfrm>
            <a:off x="3492500" y="2781300"/>
            <a:ext cx="2522538" cy="2520950"/>
          </a:xfrm>
          <a:prstGeom prst="ellipse">
            <a:avLst/>
          </a:prstGeom>
          <a:solidFill>
            <a:schemeClr val="tx2">
              <a:alpha val="31000"/>
            </a:schemeClr>
          </a:solidFill>
          <a:ln w="5715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pic>
        <p:nvPicPr>
          <p:cNvPr id="525334" name="Picture 22" descr="sphermo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63713" y="4724400"/>
            <a:ext cx="5976937" cy="1808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5337" name="Rectangle 25"/>
          <p:cNvSpPr>
            <a:spLocks noChangeArrowheads="1"/>
          </p:cNvSpPr>
          <p:nvPr/>
        </p:nvSpPr>
        <p:spPr bwMode="auto">
          <a:xfrm>
            <a:off x="179388" y="1412875"/>
            <a:ext cx="8713787" cy="792163"/>
          </a:xfrm>
          <a:prstGeom prst="rect">
            <a:avLst/>
          </a:prstGeom>
          <a:solidFill>
            <a:srgbClr val="FFFF99"/>
          </a:solidFill>
          <a:ln w="38100">
            <a:solidFill>
              <a:srgbClr val="461D5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525333" name="Text Box 21"/>
          <p:cNvSpPr txBox="1">
            <a:spLocks noChangeArrowheads="1"/>
          </p:cNvSpPr>
          <p:nvPr/>
        </p:nvSpPr>
        <p:spPr bwMode="auto">
          <a:xfrm>
            <a:off x="179388" y="1484313"/>
            <a:ext cx="85693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b="1" dirty="0" smtClean="0">
                <a:solidFill>
                  <a:srgbClr val="000000"/>
                </a:solidFill>
                <a:latin typeface="+mn-lt"/>
              </a:rPr>
              <a:t>Contraction/Expansion of a shell with initial (</a:t>
            </a:r>
            <a:r>
              <a:rPr lang="en-US" altLang="en-US" sz="1600" b="1" dirty="0" err="1" smtClean="0">
                <a:solidFill>
                  <a:srgbClr val="000000"/>
                </a:solidFill>
                <a:latin typeface="+mn-lt"/>
              </a:rPr>
              <a:t>Lagrangian</a:t>
            </a:r>
            <a:r>
              <a:rPr lang="en-US" altLang="en-US" sz="1600" b="1" dirty="0" smtClean="0">
                <a:solidFill>
                  <a:srgbClr val="000000"/>
                </a:solidFill>
                <a:latin typeface="+mn-lt"/>
              </a:rPr>
              <a:t>) radius </a:t>
            </a:r>
            <a:r>
              <a:rPr lang="en-US" altLang="en-US" sz="1600" b="1" dirty="0" err="1" smtClean="0">
                <a:solidFill>
                  <a:srgbClr val="000000"/>
                </a:solidFill>
                <a:latin typeface="+mn-lt"/>
              </a:rPr>
              <a:t>r</a:t>
            </a:r>
            <a:r>
              <a:rPr lang="en-US" altLang="en-US" sz="1600" b="1" baseline="-25000" dirty="0" err="1" smtClean="0">
                <a:solidFill>
                  <a:srgbClr val="000000"/>
                </a:solidFill>
                <a:latin typeface="+mn-lt"/>
              </a:rPr>
              <a:t>i</a:t>
            </a:r>
            <a:r>
              <a:rPr lang="en-US" altLang="en-US" sz="1600" b="1" baseline="-25000" dirty="0" smtClean="0">
                <a:solidFill>
                  <a:srgbClr val="000000"/>
                </a:solidFill>
                <a:latin typeface="+mn-lt"/>
              </a:rPr>
              <a:t>   </a:t>
            </a:r>
            <a:r>
              <a:rPr lang="en-US" altLang="en-US" sz="1600" b="1" dirty="0" smtClean="0">
                <a:solidFill>
                  <a:srgbClr val="000000"/>
                </a:solidFill>
                <a:latin typeface="+mn-lt"/>
              </a:rPr>
              <a:t>is described by a scale factor R(</a:t>
            </a:r>
            <a:r>
              <a:rPr lang="en-US" altLang="en-US" sz="1600" b="1" dirty="0" err="1" smtClean="0">
                <a:solidFill>
                  <a:srgbClr val="000000"/>
                </a:solidFill>
                <a:latin typeface="+mn-lt"/>
              </a:rPr>
              <a:t>t,r</a:t>
            </a:r>
            <a:r>
              <a:rPr lang="en-US" altLang="en-US" sz="1600" b="1" baseline="-25000" dirty="0" err="1" smtClean="0">
                <a:solidFill>
                  <a:srgbClr val="000000"/>
                </a:solidFill>
                <a:latin typeface="+mn-lt"/>
              </a:rPr>
              <a:t>i</a:t>
            </a:r>
            <a:r>
              <a:rPr lang="en-US" altLang="en-US" sz="1600" b="1" dirty="0" smtClean="0">
                <a:solidFill>
                  <a:srgbClr val="000000"/>
                </a:solidFill>
                <a:latin typeface="+mn-lt"/>
              </a:rPr>
              <a:t>), such that the radius r(</a:t>
            </a:r>
            <a:r>
              <a:rPr lang="en-US" altLang="en-US" sz="1600" b="1" dirty="0" err="1" smtClean="0">
                <a:solidFill>
                  <a:srgbClr val="000000"/>
                </a:solidFill>
                <a:latin typeface="+mn-lt"/>
              </a:rPr>
              <a:t>t,r</a:t>
            </a:r>
            <a:r>
              <a:rPr lang="en-US" altLang="en-US" sz="1600" b="1" baseline="-25000" dirty="0" err="1" smtClean="0">
                <a:solidFill>
                  <a:srgbClr val="000000"/>
                </a:solidFill>
                <a:latin typeface="+mn-lt"/>
              </a:rPr>
              <a:t>i</a:t>
            </a:r>
            <a:r>
              <a:rPr lang="en-US" altLang="en-US" sz="1600" b="1" dirty="0" smtClean="0">
                <a:solidFill>
                  <a:srgbClr val="000000"/>
                </a:solidFill>
                <a:latin typeface="+mn-lt"/>
              </a:rPr>
              <a:t>) at time t is given by:</a:t>
            </a:r>
          </a:p>
        </p:txBody>
      </p:sp>
      <p:sp>
        <p:nvSpPr>
          <p:cNvPr id="525338" name="Rectangle 26"/>
          <p:cNvSpPr>
            <a:spLocks noChangeArrowheads="1"/>
          </p:cNvSpPr>
          <p:nvPr/>
        </p:nvSpPr>
        <p:spPr bwMode="auto">
          <a:xfrm>
            <a:off x="1763713" y="4724400"/>
            <a:ext cx="5976937" cy="1800225"/>
          </a:xfrm>
          <a:prstGeom prst="rect">
            <a:avLst/>
          </a:prstGeom>
          <a:noFill/>
          <a:ln w="57150">
            <a:solidFill>
              <a:srgbClr val="461D5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13" name="Rectangle 6"/>
          <p:cNvSpPr>
            <a:spLocks noChangeArrowheads="1"/>
          </p:cNvSpPr>
          <p:nvPr/>
        </p:nvSpPr>
        <p:spPr bwMode="auto">
          <a:xfrm>
            <a:off x="17915" y="-99392"/>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sz="4800" b="1" dirty="0">
                <a:solidFill>
                  <a:schemeClr val="tx1"/>
                </a:solidFill>
                <a:latin typeface="Constantia"/>
              </a:rPr>
              <a:t>Spherical  Model</a:t>
            </a:r>
          </a:p>
        </p:txBody>
      </p:sp>
    </p:spTree>
    <p:extLst>
      <p:ext uri="{BB962C8B-B14F-4D97-AF65-F5344CB8AC3E}">
        <p14:creationId xmlns:p14="http://schemas.microsoft.com/office/powerpoint/2010/main" val="2528205337"/>
      </p:ext>
    </p:extLst>
  </p:cSld>
  <p:clrMapOvr>
    <a:masterClrMapping/>
  </p:clrMapOvr>
  <p:transition spd="slow">
    <p:zo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8871" name="Picture 7" descr="spherm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916113"/>
            <a:ext cx="4392613" cy="1363662"/>
          </a:xfrm>
          <a:prstGeom prst="rect">
            <a:avLst/>
          </a:prstGeom>
          <a:noFill/>
          <a:extLst>
            <a:ext uri="{909E8E84-426E-40DD-AFC4-6F175D3DCCD1}">
              <a14:hiddenFill xmlns:a14="http://schemas.microsoft.com/office/drawing/2010/main">
                <a:solidFill>
                  <a:srgbClr val="FFFFFF"/>
                </a:solidFill>
              </a14:hiddenFill>
            </a:ext>
          </a:extLst>
        </p:spPr>
      </p:pic>
      <p:sp>
        <p:nvSpPr>
          <p:cNvPr id="548872" name="Text Box 8"/>
          <p:cNvSpPr txBox="1">
            <a:spLocks noChangeArrowheads="1"/>
          </p:cNvSpPr>
          <p:nvPr/>
        </p:nvSpPr>
        <p:spPr bwMode="auto">
          <a:xfrm>
            <a:off x="395287" y="1484313"/>
            <a:ext cx="856932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b="1" dirty="0">
                <a:solidFill>
                  <a:schemeClr val="bg1"/>
                </a:solidFill>
                <a:latin typeface="+mn-lt"/>
              </a:rPr>
              <a:t>The motion is fully determined by the average mass density ∆(</a:t>
            </a:r>
            <a:r>
              <a:rPr lang="en-US" altLang="en-US" sz="1600" b="1" dirty="0" err="1">
                <a:solidFill>
                  <a:schemeClr val="bg1"/>
                </a:solidFill>
                <a:latin typeface="+mn-lt"/>
              </a:rPr>
              <a:t>r,t</a:t>
            </a:r>
            <a:r>
              <a:rPr lang="en-US" altLang="en-US" sz="1600" b="1" dirty="0">
                <a:solidFill>
                  <a:schemeClr val="bg1"/>
                </a:solidFill>
                <a:latin typeface="+mn-lt"/>
              </a:rPr>
              <a:t>) within a radius r,</a:t>
            </a:r>
          </a:p>
        </p:txBody>
      </p:sp>
      <p:pic>
        <p:nvPicPr>
          <p:cNvPr id="548873" name="Picture 9" descr="spherm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4149725"/>
            <a:ext cx="3887788" cy="1670050"/>
          </a:xfrm>
          <a:prstGeom prst="rect">
            <a:avLst/>
          </a:prstGeom>
          <a:noFill/>
          <a:extLst>
            <a:ext uri="{909E8E84-426E-40DD-AFC4-6F175D3DCCD1}">
              <a14:hiddenFill xmlns:a14="http://schemas.microsoft.com/office/drawing/2010/main">
                <a:solidFill>
                  <a:srgbClr val="FFFFFF"/>
                </a:solidFill>
              </a14:hiddenFill>
            </a:ext>
          </a:extLst>
        </p:spPr>
      </p:pic>
      <p:sp>
        <p:nvSpPr>
          <p:cNvPr id="548874" name="Text Box 10"/>
          <p:cNvSpPr txBox="1">
            <a:spLocks noChangeArrowheads="1"/>
          </p:cNvSpPr>
          <p:nvPr/>
        </p:nvSpPr>
        <p:spPr bwMode="auto">
          <a:xfrm>
            <a:off x="323850" y="3500438"/>
            <a:ext cx="85693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b="1" dirty="0">
                <a:solidFill>
                  <a:schemeClr val="bg1"/>
                </a:solidFill>
                <a:latin typeface="+mn-lt"/>
              </a:rPr>
              <a:t>and by the </a:t>
            </a:r>
            <a:r>
              <a:rPr lang="en-US" altLang="en-US" sz="1600" b="1" dirty="0" err="1">
                <a:solidFill>
                  <a:schemeClr val="bg1"/>
                </a:solidFill>
                <a:latin typeface="+mn-lt"/>
              </a:rPr>
              <a:t>the</a:t>
            </a:r>
            <a:r>
              <a:rPr lang="en-US" altLang="en-US" sz="1600" b="1" dirty="0">
                <a:solidFill>
                  <a:schemeClr val="bg1"/>
                </a:solidFill>
                <a:latin typeface="+mn-lt"/>
              </a:rPr>
              <a:t> peculiar velocity </a:t>
            </a:r>
            <a:r>
              <a:rPr lang="en-US" altLang="en-US" sz="1600" b="1" dirty="0" err="1">
                <a:solidFill>
                  <a:schemeClr val="bg1"/>
                </a:solidFill>
                <a:latin typeface="+mn-lt"/>
              </a:rPr>
              <a:t>v</a:t>
            </a:r>
            <a:r>
              <a:rPr lang="en-US" altLang="en-US" sz="1600" b="1" baseline="-25000" dirty="0" err="1">
                <a:solidFill>
                  <a:schemeClr val="bg1"/>
                </a:solidFill>
                <a:latin typeface="+mn-lt"/>
              </a:rPr>
              <a:t>pec,i</a:t>
            </a:r>
            <a:r>
              <a:rPr lang="en-US" altLang="en-US" sz="1600" b="1" baseline="-25000" dirty="0">
                <a:solidFill>
                  <a:schemeClr val="bg1"/>
                </a:solidFill>
                <a:latin typeface="+mn-lt"/>
              </a:rPr>
              <a:t>  </a:t>
            </a:r>
            <a:r>
              <a:rPr lang="en-US" altLang="en-US" sz="1600" b="1" dirty="0">
                <a:solidFill>
                  <a:schemeClr val="bg1"/>
                </a:solidFill>
                <a:latin typeface="+mn-lt"/>
              </a:rPr>
              <a:t>of the shell. For this we usually take the peculiar velocity predicted by linear theory for the growing mode. </a:t>
            </a:r>
          </a:p>
        </p:txBody>
      </p:sp>
      <p:pic>
        <p:nvPicPr>
          <p:cNvPr id="548876" name="Picture 12" descr="sphermod"/>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5003800" y="1916113"/>
            <a:ext cx="3884613" cy="1368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8878" name="Text Box 14"/>
          <p:cNvSpPr txBox="1">
            <a:spLocks noChangeArrowheads="1"/>
          </p:cNvSpPr>
          <p:nvPr/>
        </p:nvSpPr>
        <p:spPr bwMode="auto">
          <a:xfrm>
            <a:off x="395288" y="5942013"/>
            <a:ext cx="856932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b="1" dirty="0">
                <a:solidFill>
                  <a:schemeClr val="bg1"/>
                </a:solidFill>
                <a:latin typeface="+mn-lt"/>
              </a:rPr>
              <a:t>It is convenient to describe the density perturbation with respect to a </a:t>
            </a:r>
            <a:r>
              <a:rPr lang="en-US" altLang="en-US" sz="1600" b="1" dirty="0" err="1">
                <a:solidFill>
                  <a:schemeClr val="bg1"/>
                </a:solidFill>
                <a:latin typeface="+mn-lt"/>
              </a:rPr>
              <a:t>EdS</a:t>
            </a:r>
            <a:r>
              <a:rPr lang="en-US" altLang="en-US" sz="1600" b="1" dirty="0">
                <a:solidFill>
                  <a:schemeClr val="bg1"/>
                </a:solidFill>
                <a:latin typeface="+mn-lt"/>
              </a:rPr>
              <a:t> Universe,  in terms of  ∆</a:t>
            </a:r>
            <a:r>
              <a:rPr lang="en-US" altLang="en-US" sz="1600" b="1" baseline="-25000" dirty="0" err="1">
                <a:solidFill>
                  <a:schemeClr val="bg1"/>
                </a:solidFill>
                <a:latin typeface="+mn-lt"/>
              </a:rPr>
              <a:t>i</a:t>
            </a:r>
            <a:r>
              <a:rPr lang="en-US" altLang="en-US" sz="1600" b="1" baseline="-25000" dirty="0">
                <a:solidFill>
                  <a:schemeClr val="bg1"/>
                </a:solidFill>
                <a:latin typeface="+mn-lt"/>
              </a:rPr>
              <a:t>  </a:t>
            </a:r>
            <a:r>
              <a:rPr lang="en-US" altLang="en-US" sz="1600" b="1" dirty="0">
                <a:solidFill>
                  <a:schemeClr val="bg1"/>
                </a:solidFill>
                <a:latin typeface="+mn-lt"/>
              </a:rPr>
              <a:t>and the velocity perturbation with respect to the Hubble expansion in terms of parameter </a:t>
            </a:r>
            <a:r>
              <a:rPr lang="el-GR" altLang="en-US" sz="1600" b="1" dirty="0">
                <a:solidFill>
                  <a:schemeClr val="bg1"/>
                </a:solidFill>
                <a:latin typeface="+mn-lt"/>
              </a:rPr>
              <a:t>α</a:t>
            </a:r>
            <a:r>
              <a:rPr lang="en-US" altLang="en-US" sz="1600" b="1" baseline="-25000" dirty="0" err="1">
                <a:solidFill>
                  <a:schemeClr val="bg1"/>
                </a:solidFill>
                <a:latin typeface="+mn-lt"/>
              </a:rPr>
              <a:t>i</a:t>
            </a:r>
            <a:r>
              <a:rPr lang="en-US" altLang="en-US" sz="1600" b="1" dirty="0">
                <a:solidFill>
                  <a:schemeClr val="bg1"/>
                </a:solidFill>
                <a:latin typeface="+mn-lt"/>
              </a:rPr>
              <a:t> .</a:t>
            </a:r>
          </a:p>
        </p:txBody>
      </p:sp>
      <p:sp>
        <p:nvSpPr>
          <p:cNvPr id="11" name="Rectangle 6"/>
          <p:cNvSpPr>
            <a:spLocks noChangeArrowheads="1"/>
          </p:cNvSpPr>
          <p:nvPr/>
        </p:nvSpPr>
        <p:spPr bwMode="auto">
          <a:xfrm>
            <a:off x="17915" y="-99392"/>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sz="4800" b="1" dirty="0">
                <a:solidFill>
                  <a:schemeClr val="bg1">
                    <a:lumMod val="75000"/>
                    <a:lumOff val="25000"/>
                  </a:schemeClr>
                </a:solidFill>
                <a:latin typeface="+mj-lt"/>
              </a:rPr>
              <a:t>Spherical  Model</a:t>
            </a:r>
          </a:p>
        </p:txBody>
      </p:sp>
    </p:spTree>
    <p:extLst>
      <p:ext uri="{BB962C8B-B14F-4D97-AF65-F5344CB8AC3E}">
        <p14:creationId xmlns:p14="http://schemas.microsoft.com/office/powerpoint/2010/main" val="995856271"/>
      </p:ext>
    </p:extLst>
  </p:cSld>
  <p:clrMapOvr>
    <a:masterClrMapping/>
  </p:clrMapOvr>
  <p:transition>
    <p:zo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5798" name="Text Box 6"/>
          <p:cNvSpPr txBox="1">
            <a:spLocks noChangeArrowheads="1"/>
          </p:cNvSpPr>
          <p:nvPr/>
        </p:nvSpPr>
        <p:spPr bwMode="auto">
          <a:xfrm>
            <a:off x="179388" y="1484313"/>
            <a:ext cx="85693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b="1">
              <a:solidFill>
                <a:srgbClr val="FFFF00"/>
              </a:solidFill>
              <a:latin typeface="Papyrus" pitchFamily="66" charset="0"/>
            </a:endParaRPr>
          </a:p>
        </p:txBody>
      </p:sp>
      <p:sp>
        <p:nvSpPr>
          <p:cNvPr id="545800" name="Text Box 8"/>
          <p:cNvSpPr txBox="1">
            <a:spLocks noChangeArrowheads="1"/>
          </p:cNvSpPr>
          <p:nvPr/>
        </p:nvSpPr>
        <p:spPr bwMode="auto">
          <a:xfrm>
            <a:off x="179388" y="1412875"/>
            <a:ext cx="856932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b="1" dirty="0">
                <a:solidFill>
                  <a:schemeClr val="bg1"/>
                </a:solidFill>
                <a:latin typeface="+mn-lt"/>
              </a:rPr>
              <a:t>The solutions for the scale factor of </a:t>
            </a:r>
            <a:r>
              <a:rPr lang="en-US" altLang="en-US" sz="1600" b="1" dirty="0" err="1">
                <a:solidFill>
                  <a:schemeClr val="bg1"/>
                </a:solidFill>
                <a:latin typeface="+mn-lt"/>
              </a:rPr>
              <a:t>overdense</a:t>
            </a:r>
            <a:r>
              <a:rPr lang="en-US" altLang="en-US" sz="1600" b="1" dirty="0">
                <a:solidFill>
                  <a:schemeClr val="bg1"/>
                </a:solidFill>
                <a:latin typeface="+mn-lt"/>
              </a:rPr>
              <a:t>/</a:t>
            </a:r>
            <a:r>
              <a:rPr lang="en-US" altLang="en-US" sz="1600" b="1" dirty="0" err="1">
                <a:solidFill>
                  <a:schemeClr val="bg1"/>
                </a:solidFill>
                <a:latin typeface="+mn-lt"/>
              </a:rPr>
              <a:t>underdense</a:t>
            </a:r>
            <a:r>
              <a:rPr lang="en-US" altLang="en-US" sz="1600" b="1" dirty="0">
                <a:solidFill>
                  <a:schemeClr val="bg1"/>
                </a:solidFill>
                <a:latin typeface="+mn-lt"/>
              </a:rPr>
              <a:t> shells can be written in the same parameterized form, by means of shell angle </a:t>
            </a:r>
            <a:r>
              <a:rPr lang="el-GR" altLang="en-US" sz="1600" b="1" dirty="0">
                <a:solidFill>
                  <a:schemeClr val="bg1"/>
                </a:solidFill>
                <a:latin typeface="+mn-lt"/>
              </a:rPr>
              <a:t>Θ</a:t>
            </a:r>
            <a:r>
              <a:rPr lang="en-US" altLang="en-US" sz="1600" b="1" dirty="0">
                <a:solidFill>
                  <a:schemeClr val="bg1"/>
                </a:solidFill>
                <a:latin typeface="+mn-lt"/>
              </a:rPr>
              <a:t>, as we know from the solutions for FRW universes, </a:t>
            </a:r>
            <a:endParaRPr lang="el-GR" altLang="en-US" sz="1600" b="1" dirty="0">
              <a:solidFill>
                <a:schemeClr val="bg1"/>
              </a:solidFill>
              <a:latin typeface="+mn-lt"/>
            </a:endParaRPr>
          </a:p>
        </p:txBody>
      </p:sp>
      <p:sp>
        <p:nvSpPr>
          <p:cNvPr id="545802" name="Text Box 10"/>
          <p:cNvSpPr txBox="1">
            <a:spLocks noChangeArrowheads="1"/>
          </p:cNvSpPr>
          <p:nvPr/>
        </p:nvSpPr>
        <p:spPr bwMode="auto">
          <a:xfrm>
            <a:off x="250825" y="4365625"/>
            <a:ext cx="856932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b="1" dirty="0">
                <a:solidFill>
                  <a:schemeClr val="bg1"/>
                </a:solidFill>
                <a:latin typeface="+mn-lt"/>
              </a:rPr>
              <a:t>with time dependence specified by </a:t>
            </a:r>
          </a:p>
        </p:txBody>
      </p:sp>
      <p:pic>
        <p:nvPicPr>
          <p:cNvPr id="545804" name="Picture 12" descr="sphermo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19250" y="2349500"/>
            <a:ext cx="5957888" cy="1866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5809" name="Picture 17" descr="spherm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4797425"/>
            <a:ext cx="5976938" cy="195103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a:spLocks noChangeArrowheads="1"/>
          </p:cNvSpPr>
          <p:nvPr/>
        </p:nvSpPr>
        <p:spPr bwMode="auto">
          <a:xfrm>
            <a:off x="17915" y="-99392"/>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sz="4800" b="1" dirty="0">
                <a:solidFill>
                  <a:schemeClr val="bg1">
                    <a:lumMod val="75000"/>
                    <a:lumOff val="25000"/>
                  </a:schemeClr>
                </a:solidFill>
                <a:latin typeface="+mj-lt"/>
              </a:rPr>
              <a:t>Spherical  Model</a:t>
            </a:r>
          </a:p>
        </p:txBody>
      </p:sp>
    </p:spTree>
    <p:extLst>
      <p:ext uri="{BB962C8B-B14F-4D97-AF65-F5344CB8AC3E}">
        <p14:creationId xmlns:p14="http://schemas.microsoft.com/office/powerpoint/2010/main" val="3942441989"/>
      </p:ext>
    </p:extLst>
  </p:cSld>
  <p:clrMapOvr>
    <a:masterClrMapping/>
  </p:clrMapOvr>
  <p:transition>
    <p:zo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0917" name="Text Box 5"/>
          <p:cNvSpPr txBox="1">
            <a:spLocks noChangeArrowheads="1"/>
          </p:cNvSpPr>
          <p:nvPr/>
        </p:nvSpPr>
        <p:spPr bwMode="auto">
          <a:xfrm>
            <a:off x="179388" y="1484313"/>
            <a:ext cx="85693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b="1">
              <a:solidFill>
                <a:srgbClr val="FFFF00"/>
              </a:solidFill>
              <a:latin typeface="Papyrus" pitchFamily="66" charset="0"/>
            </a:endParaRPr>
          </a:p>
        </p:txBody>
      </p:sp>
      <p:sp>
        <p:nvSpPr>
          <p:cNvPr id="550918" name="Text Box 6"/>
          <p:cNvSpPr txBox="1">
            <a:spLocks noChangeArrowheads="1"/>
          </p:cNvSpPr>
          <p:nvPr/>
        </p:nvSpPr>
        <p:spPr bwMode="auto">
          <a:xfrm>
            <a:off x="179388" y="1412875"/>
            <a:ext cx="856932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b="1" dirty="0">
                <a:solidFill>
                  <a:schemeClr val="bg1"/>
                </a:solidFill>
                <a:latin typeface="+mn-lt"/>
              </a:rPr>
              <a:t>The corresponding peculiar velocity of the shell  </a:t>
            </a:r>
            <a:endParaRPr lang="el-GR" altLang="en-US" sz="1600" b="1" dirty="0">
              <a:solidFill>
                <a:schemeClr val="bg1"/>
              </a:solidFill>
              <a:latin typeface="+mn-lt"/>
            </a:endParaRPr>
          </a:p>
        </p:txBody>
      </p:sp>
      <p:sp>
        <p:nvSpPr>
          <p:cNvPr id="550919" name="Text Box 7"/>
          <p:cNvSpPr txBox="1">
            <a:spLocks noChangeArrowheads="1"/>
          </p:cNvSpPr>
          <p:nvPr/>
        </p:nvSpPr>
        <p:spPr bwMode="auto">
          <a:xfrm>
            <a:off x="250825" y="3068638"/>
            <a:ext cx="856932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b="1" dirty="0">
                <a:solidFill>
                  <a:schemeClr val="bg1"/>
                </a:solidFill>
                <a:latin typeface="+mn-lt"/>
              </a:rPr>
              <a:t>can be inferred from </a:t>
            </a:r>
          </a:p>
        </p:txBody>
      </p:sp>
      <p:pic>
        <p:nvPicPr>
          <p:cNvPr id="550926" name="Picture 14" descr="sphermo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08175" y="1844675"/>
            <a:ext cx="4918075" cy="1158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0927" name="Picture 15" descr="spherm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3500438"/>
            <a:ext cx="4824412" cy="1039812"/>
          </a:xfrm>
          <a:prstGeom prst="rect">
            <a:avLst/>
          </a:prstGeom>
          <a:noFill/>
          <a:extLst>
            <a:ext uri="{909E8E84-426E-40DD-AFC4-6F175D3DCCD1}">
              <a14:hiddenFill xmlns:a14="http://schemas.microsoft.com/office/drawing/2010/main">
                <a:solidFill>
                  <a:srgbClr val="FFFFFF"/>
                </a:solidFill>
              </a14:hiddenFill>
            </a:ext>
          </a:extLst>
        </p:spPr>
      </p:pic>
      <p:sp>
        <p:nvSpPr>
          <p:cNvPr id="550930" name="Text Box 18"/>
          <p:cNvSpPr txBox="1">
            <a:spLocks noChangeArrowheads="1"/>
          </p:cNvSpPr>
          <p:nvPr/>
        </p:nvSpPr>
        <p:spPr bwMode="auto">
          <a:xfrm>
            <a:off x="395288" y="4581525"/>
            <a:ext cx="856932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b="1" dirty="0">
                <a:solidFill>
                  <a:schemeClr val="bg1"/>
                </a:solidFill>
                <a:latin typeface="+mn-lt"/>
              </a:rPr>
              <a:t>with </a:t>
            </a:r>
          </a:p>
        </p:txBody>
      </p:sp>
      <p:pic>
        <p:nvPicPr>
          <p:cNvPr id="550931" name="Picture 19" descr="spherm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4868863"/>
            <a:ext cx="3663950" cy="174307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6"/>
          <p:cNvSpPr>
            <a:spLocks noChangeArrowheads="1"/>
          </p:cNvSpPr>
          <p:nvPr/>
        </p:nvSpPr>
        <p:spPr bwMode="auto">
          <a:xfrm>
            <a:off x="17915" y="-99392"/>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sz="4800" b="1" dirty="0">
                <a:solidFill>
                  <a:schemeClr val="bg1">
                    <a:lumMod val="75000"/>
                    <a:lumOff val="25000"/>
                  </a:schemeClr>
                </a:solidFill>
                <a:latin typeface="+mj-lt"/>
              </a:rPr>
              <a:t>Spherical  Model</a:t>
            </a:r>
          </a:p>
        </p:txBody>
      </p:sp>
    </p:spTree>
    <p:extLst>
      <p:ext uri="{BB962C8B-B14F-4D97-AF65-F5344CB8AC3E}">
        <p14:creationId xmlns:p14="http://schemas.microsoft.com/office/powerpoint/2010/main" val="1333239758"/>
      </p:ext>
    </p:extLst>
  </p:cSld>
  <p:clrMapOvr>
    <a:masterClrMapping/>
  </p:clrMapOvr>
  <p:transition>
    <p:zo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987824" y="133494"/>
            <a:ext cx="5904656" cy="672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51520" y="476672"/>
            <a:ext cx="2592288" cy="5688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2"/>
          <p:cNvSpPr txBox="1">
            <a:spLocks/>
          </p:cNvSpPr>
          <p:nvPr/>
        </p:nvSpPr>
        <p:spPr>
          <a:xfrm>
            <a:off x="323528" y="2996952"/>
            <a:ext cx="8229600" cy="1219200"/>
          </a:xfrm>
          <a:prstGeom prst="rect">
            <a:avLst/>
          </a:prstGeom>
          <a:ln w="6350" cap="rnd">
            <a:noFill/>
          </a:ln>
        </p:spPr>
        <p:txBody>
          <a:bodyPr vert="horz" rtlCol="0" anchor="b" anchorCtr="0">
            <a:noAutofit/>
          </a:bodyPr>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r>
              <a:rPr lang="nl-NL" sz="3800" dirty="0" smtClean="0">
                <a:solidFill>
                  <a:schemeClr val="bg2"/>
                </a:solidFill>
              </a:rPr>
              <a:t>Evolution</a:t>
            </a:r>
            <a:br>
              <a:rPr lang="nl-NL" sz="3800" dirty="0" smtClean="0">
                <a:solidFill>
                  <a:schemeClr val="bg2"/>
                </a:solidFill>
              </a:rPr>
            </a:br>
            <a:r>
              <a:rPr lang="nl-NL" sz="3800" dirty="0" smtClean="0">
                <a:solidFill>
                  <a:schemeClr val="bg2"/>
                </a:solidFill>
              </a:rPr>
              <a:t/>
            </a:r>
            <a:br>
              <a:rPr lang="nl-NL" sz="3800" dirty="0" smtClean="0">
                <a:solidFill>
                  <a:schemeClr val="bg2"/>
                </a:solidFill>
              </a:rPr>
            </a:br>
            <a:r>
              <a:rPr lang="nl-NL" sz="3800" dirty="0" smtClean="0">
                <a:solidFill>
                  <a:schemeClr val="bg2"/>
                </a:solidFill>
              </a:rPr>
              <a:t>Spherical</a:t>
            </a:r>
            <a:br>
              <a:rPr lang="nl-NL" sz="3800" dirty="0" smtClean="0">
                <a:solidFill>
                  <a:schemeClr val="bg2"/>
                </a:solidFill>
              </a:rPr>
            </a:br>
            <a:r>
              <a:rPr lang="nl-NL" sz="3800" dirty="0" smtClean="0">
                <a:solidFill>
                  <a:schemeClr val="bg2"/>
                </a:solidFill>
              </a:rPr>
              <a:t>Tophat </a:t>
            </a:r>
            <a:br>
              <a:rPr lang="nl-NL" sz="3800" dirty="0" smtClean="0">
                <a:solidFill>
                  <a:schemeClr val="bg2"/>
                </a:solidFill>
              </a:rPr>
            </a:br>
            <a:r>
              <a:rPr lang="nl-NL" sz="3800" dirty="0" smtClean="0">
                <a:solidFill>
                  <a:schemeClr val="bg2"/>
                </a:solidFill>
              </a:rPr>
              <a:t>Halo</a:t>
            </a:r>
            <a:endParaRPr lang="en-GB" sz="3800" dirty="0">
              <a:solidFill>
                <a:schemeClr val="bg2"/>
              </a:solidFill>
            </a:endParaRPr>
          </a:p>
        </p:txBody>
      </p:sp>
    </p:spTree>
    <p:extLst>
      <p:ext uri="{BB962C8B-B14F-4D97-AF65-F5344CB8AC3E}">
        <p14:creationId xmlns:p14="http://schemas.microsoft.com/office/powerpoint/2010/main" val="1290489084"/>
      </p:ext>
    </p:extLst>
  </p:cSld>
  <p:clrMapOvr>
    <a:masterClrMapping/>
  </p:clrMapOvr>
  <p:transition>
    <p:zo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87824" y="332656"/>
            <a:ext cx="5832648" cy="6377837"/>
          </a:xfrm>
        </p:spPr>
      </p:pic>
      <p:sp>
        <p:nvSpPr>
          <p:cNvPr id="3" name="Title 2"/>
          <p:cNvSpPr>
            <a:spLocks noGrp="1"/>
          </p:cNvSpPr>
          <p:nvPr>
            <p:ph type="title"/>
          </p:nvPr>
        </p:nvSpPr>
        <p:spPr>
          <a:xfrm>
            <a:off x="323528" y="2996952"/>
            <a:ext cx="8229600" cy="1219200"/>
          </a:xfrm>
        </p:spPr>
        <p:txBody>
          <a:bodyPr>
            <a:normAutofit fontScale="90000"/>
          </a:bodyPr>
          <a:lstStyle/>
          <a:p>
            <a:r>
              <a:rPr lang="nl-NL" dirty="0" smtClean="0">
                <a:solidFill>
                  <a:schemeClr val="bg2"/>
                </a:solidFill>
              </a:rPr>
              <a:t>Evolution</a:t>
            </a:r>
            <a:br>
              <a:rPr lang="nl-NL" dirty="0" smtClean="0">
                <a:solidFill>
                  <a:schemeClr val="bg2"/>
                </a:solidFill>
              </a:rPr>
            </a:br>
            <a:r>
              <a:rPr lang="nl-NL" dirty="0">
                <a:solidFill>
                  <a:schemeClr val="bg2"/>
                </a:solidFill>
              </a:rPr>
              <a:t/>
            </a:r>
            <a:br>
              <a:rPr lang="nl-NL" dirty="0">
                <a:solidFill>
                  <a:schemeClr val="bg2"/>
                </a:solidFill>
              </a:rPr>
            </a:br>
            <a:r>
              <a:rPr lang="nl-NL" dirty="0" smtClean="0">
                <a:solidFill>
                  <a:schemeClr val="bg2"/>
                </a:solidFill>
              </a:rPr>
              <a:t>Spherical</a:t>
            </a:r>
            <a:br>
              <a:rPr lang="nl-NL" dirty="0" smtClean="0">
                <a:solidFill>
                  <a:schemeClr val="bg2"/>
                </a:solidFill>
              </a:rPr>
            </a:br>
            <a:r>
              <a:rPr lang="nl-NL" dirty="0" smtClean="0">
                <a:solidFill>
                  <a:schemeClr val="bg2"/>
                </a:solidFill>
              </a:rPr>
              <a:t>Tophat </a:t>
            </a:r>
            <a:br>
              <a:rPr lang="nl-NL" dirty="0" smtClean="0">
                <a:solidFill>
                  <a:schemeClr val="bg2"/>
                </a:solidFill>
              </a:rPr>
            </a:br>
            <a:r>
              <a:rPr lang="nl-NL" dirty="0" smtClean="0">
                <a:solidFill>
                  <a:schemeClr val="bg2"/>
                </a:solidFill>
              </a:rPr>
              <a:t>Halo</a:t>
            </a:r>
            <a:endParaRPr lang="en-GB" dirty="0">
              <a:solidFill>
                <a:schemeClr val="bg2"/>
              </a:solidFill>
            </a:endParaRPr>
          </a:p>
        </p:txBody>
      </p:sp>
      <p:sp>
        <p:nvSpPr>
          <p:cNvPr id="5" name="Rectangle 4"/>
          <p:cNvSpPr/>
          <p:nvPr/>
        </p:nvSpPr>
        <p:spPr>
          <a:xfrm>
            <a:off x="251520" y="620688"/>
            <a:ext cx="2592288" cy="5688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08549132"/>
      </p:ext>
    </p:extLst>
  </p:cSld>
  <p:clrMapOvr>
    <a:masterClrMapping/>
  </p:clrMapOvr>
  <p:transition>
    <p:zo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971600" y="404664"/>
            <a:ext cx="7920880" cy="784830"/>
          </a:xfrm>
          <a:prstGeom prst="rect">
            <a:avLst/>
          </a:prstGeom>
          <a:noFill/>
        </p:spPr>
        <p:txBody>
          <a:bodyPr wrap="square" rtlCol="0">
            <a:spAutoFit/>
          </a:bodyPr>
          <a:lstStyle/>
          <a:p>
            <a:r>
              <a:rPr lang="nl-NL" sz="4500" b="1" dirty="0" smtClean="0">
                <a:solidFill>
                  <a:schemeClr val="bg2"/>
                </a:solidFill>
              </a:rPr>
              <a:t>Spherical  Void Evolution </a:t>
            </a:r>
            <a:endParaRPr lang="en-GB" sz="4500" b="1" dirty="0">
              <a:solidFill>
                <a:schemeClr val="bg2"/>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2816"/>
            <a:ext cx="9144000" cy="4194240"/>
          </a:xfrm>
          <a:prstGeom prst="rect">
            <a:avLst/>
          </a:prstGeom>
        </p:spPr>
      </p:pic>
    </p:spTree>
    <p:extLst>
      <p:ext uri="{BB962C8B-B14F-4D97-AF65-F5344CB8AC3E}">
        <p14:creationId xmlns:p14="http://schemas.microsoft.com/office/powerpoint/2010/main" val="3813783175"/>
      </p:ext>
    </p:extLst>
  </p:cSld>
  <p:clrMapOvr>
    <a:masterClrMapping/>
  </p:clrMapOvr>
  <p:transition>
    <p:zo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3986" name="Rectangle 2"/>
          <p:cNvSpPr>
            <a:spLocks noGrp="1" noChangeArrowheads="1"/>
          </p:cNvSpPr>
          <p:nvPr>
            <p:ph type="title"/>
          </p:nvPr>
        </p:nvSpPr>
        <p:spPr/>
        <p:txBody>
          <a:bodyPr/>
          <a:lstStyle/>
          <a:p>
            <a:endParaRPr lang="en-US" altLang="en-US"/>
          </a:p>
        </p:txBody>
      </p:sp>
      <p:sp>
        <p:nvSpPr>
          <p:cNvPr id="553989" name="Text Box 5"/>
          <p:cNvSpPr txBox="1">
            <a:spLocks noChangeArrowheads="1"/>
          </p:cNvSpPr>
          <p:nvPr/>
        </p:nvSpPr>
        <p:spPr bwMode="auto">
          <a:xfrm>
            <a:off x="179388" y="1484313"/>
            <a:ext cx="85693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b="1" smtClean="0">
              <a:solidFill>
                <a:srgbClr val="FFFF00"/>
              </a:solidFill>
              <a:latin typeface="Papyrus" pitchFamily="66" charset="0"/>
            </a:endParaRPr>
          </a:p>
        </p:txBody>
      </p:sp>
      <p:sp>
        <p:nvSpPr>
          <p:cNvPr id="553990" name="Text Box 6"/>
          <p:cNvSpPr txBox="1">
            <a:spLocks noChangeArrowheads="1"/>
          </p:cNvSpPr>
          <p:nvPr/>
        </p:nvSpPr>
        <p:spPr bwMode="auto">
          <a:xfrm>
            <a:off x="179388" y="1412875"/>
            <a:ext cx="856932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b="1" dirty="0" smtClean="0">
                <a:solidFill>
                  <a:srgbClr val="000000"/>
                </a:solidFill>
                <a:latin typeface="+mn-lt"/>
              </a:rPr>
              <a:t>Having determined the evolution of the radius and velocity of each spherical shell of the density perturbation, we may then proceed to derive the corresponding evolution of the density profile of the shell. Here we limit ourselves to the integrated density profile ∆(</a:t>
            </a:r>
            <a:r>
              <a:rPr lang="en-US" altLang="en-US" sz="1600" b="1" dirty="0" err="1" smtClean="0">
                <a:solidFill>
                  <a:srgbClr val="000000"/>
                </a:solidFill>
                <a:latin typeface="+mn-lt"/>
              </a:rPr>
              <a:t>r,t</a:t>
            </a:r>
            <a:r>
              <a:rPr lang="en-US" altLang="en-US" sz="1600" b="1" dirty="0" smtClean="0">
                <a:solidFill>
                  <a:srgbClr val="000000"/>
                </a:solidFill>
                <a:latin typeface="+mn-lt"/>
              </a:rPr>
              <a:t>),</a:t>
            </a:r>
            <a:r>
              <a:rPr lang="en-US" altLang="en-US" b="1" dirty="0" smtClean="0">
                <a:solidFill>
                  <a:srgbClr val="FFFF00"/>
                </a:solidFill>
                <a:latin typeface="Papyrus" pitchFamily="66" charset="0"/>
              </a:rPr>
              <a:t>   </a:t>
            </a:r>
            <a:endParaRPr lang="el-GR" altLang="en-US" b="1" dirty="0" smtClean="0">
              <a:solidFill>
                <a:srgbClr val="FFFF00"/>
              </a:solidFill>
              <a:latin typeface="Garamond" pitchFamily="18" charset="0"/>
            </a:endParaRPr>
          </a:p>
        </p:txBody>
      </p:sp>
      <p:sp>
        <p:nvSpPr>
          <p:cNvPr id="553991" name="Text Box 7"/>
          <p:cNvSpPr txBox="1">
            <a:spLocks noChangeArrowheads="1"/>
          </p:cNvSpPr>
          <p:nvPr/>
        </p:nvSpPr>
        <p:spPr bwMode="auto">
          <a:xfrm>
            <a:off x="250825" y="4221163"/>
            <a:ext cx="856932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b="1" dirty="0" smtClean="0">
                <a:solidFill>
                  <a:srgbClr val="000000"/>
                </a:solidFill>
                <a:latin typeface="+mn-lt"/>
              </a:rPr>
              <a:t>whose solution can be specified in terms of a density function f(</a:t>
            </a:r>
            <a:r>
              <a:rPr lang="el-GR" altLang="en-US" sz="1600" b="1" dirty="0" smtClean="0">
                <a:solidFill>
                  <a:srgbClr val="000000"/>
                </a:solidFill>
                <a:latin typeface="+mn-lt"/>
              </a:rPr>
              <a:t>θ</a:t>
            </a:r>
            <a:r>
              <a:rPr lang="en-US" altLang="en-US" sz="1600" b="1" dirty="0" smtClean="0">
                <a:solidFill>
                  <a:srgbClr val="000000"/>
                </a:solidFill>
                <a:latin typeface="+mn-lt"/>
              </a:rPr>
              <a:t>), </a:t>
            </a:r>
          </a:p>
        </p:txBody>
      </p:sp>
      <p:pic>
        <p:nvPicPr>
          <p:cNvPr id="553997" name="Picture 13" descr="sphermo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31913" y="2565400"/>
            <a:ext cx="6408737" cy="1517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999" name="Picture 15" descr="spherm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4724400"/>
            <a:ext cx="6408738" cy="16637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a:spLocks noChangeArrowheads="1"/>
          </p:cNvSpPr>
          <p:nvPr/>
        </p:nvSpPr>
        <p:spPr bwMode="auto">
          <a:xfrm>
            <a:off x="17915" y="-99392"/>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sz="4800" b="1" dirty="0">
                <a:solidFill>
                  <a:prstClr val="black">
                    <a:lumMod val="75000"/>
                    <a:lumOff val="25000"/>
                  </a:prstClr>
                </a:solidFill>
                <a:latin typeface="Constantia"/>
              </a:rPr>
              <a:t>Spherical  Model</a:t>
            </a:r>
          </a:p>
        </p:txBody>
      </p:sp>
    </p:spTree>
    <p:extLst>
      <p:ext uri="{BB962C8B-B14F-4D97-AF65-F5344CB8AC3E}">
        <p14:creationId xmlns:p14="http://schemas.microsoft.com/office/powerpoint/2010/main" val="297934975"/>
      </p:ext>
    </p:extLst>
  </p:cSld>
  <p:clrMapOvr>
    <a:masterClrMapping/>
  </p:clrMapOvr>
  <p:transition spd="slow">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4248" y="3505183"/>
            <a:ext cx="4032448" cy="2887233"/>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799" y="215423"/>
            <a:ext cx="2107513" cy="296206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9" y="188640"/>
            <a:ext cx="2232248" cy="2988851"/>
          </a:xfrm>
          <a:prstGeom prst="rect">
            <a:avLst/>
          </a:prstGeom>
        </p:spPr>
      </p:pic>
      <p:sp>
        <p:nvSpPr>
          <p:cNvPr id="8" name="TextBox 7"/>
          <p:cNvSpPr txBox="1"/>
          <p:nvPr/>
        </p:nvSpPr>
        <p:spPr>
          <a:xfrm>
            <a:off x="5076056" y="2531159"/>
            <a:ext cx="3888431" cy="646331"/>
          </a:xfrm>
          <a:prstGeom prst="rect">
            <a:avLst/>
          </a:prstGeom>
          <a:noFill/>
        </p:spPr>
        <p:txBody>
          <a:bodyPr wrap="square" rtlCol="0">
            <a:spAutoFit/>
          </a:bodyPr>
          <a:lstStyle/>
          <a:p>
            <a:r>
              <a:rPr lang="nl-NL" b="1" dirty="0" smtClean="0"/>
              <a:t>Yakov Borisovich Zel’dovich</a:t>
            </a:r>
          </a:p>
          <a:p>
            <a:r>
              <a:rPr lang="nl-NL" b="1" dirty="0" smtClean="0"/>
              <a:t>Minsk, 1914- Moscow, 1987</a:t>
            </a:r>
            <a:endParaRPr lang="en-GB" b="1" dirty="0"/>
          </a:p>
        </p:txBody>
      </p:sp>
      <p:sp>
        <p:nvSpPr>
          <p:cNvPr id="9" name="TextBox 8"/>
          <p:cNvSpPr txBox="1"/>
          <p:nvPr/>
        </p:nvSpPr>
        <p:spPr>
          <a:xfrm>
            <a:off x="4067944" y="6385460"/>
            <a:ext cx="2160240" cy="400110"/>
          </a:xfrm>
          <a:prstGeom prst="rect">
            <a:avLst/>
          </a:prstGeom>
          <a:noFill/>
        </p:spPr>
        <p:txBody>
          <a:bodyPr wrap="square" rtlCol="0">
            <a:spAutoFit/>
          </a:bodyPr>
          <a:lstStyle/>
          <a:p>
            <a:r>
              <a:rPr lang="nl-NL" sz="1000" dirty="0"/>
              <a:t>s</a:t>
            </a:r>
            <a:r>
              <a:rPr lang="nl-NL" sz="1000" dirty="0" smtClean="0"/>
              <a:t>tamp Zeldovich, </a:t>
            </a:r>
          </a:p>
          <a:p>
            <a:r>
              <a:rPr lang="nl-NL" sz="1000" dirty="0" smtClean="0"/>
              <a:t>Russia 2014</a:t>
            </a:r>
            <a:endParaRPr lang="en-GB" sz="1000" dirty="0"/>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4088" y="3502958"/>
            <a:ext cx="2167094" cy="2889458"/>
          </a:xfrm>
          <a:prstGeom prst="rect">
            <a:avLst/>
          </a:prstGeom>
        </p:spPr>
      </p:pic>
      <p:sp>
        <p:nvSpPr>
          <p:cNvPr id="11" name="Rectangle 10"/>
          <p:cNvSpPr/>
          <p:nvPr/>
        </p:nvSpPr>
        <p:spPr>
          <a:xfrm>
            <a:off x="251520" y="116632"/>
            <a:ext cx="4752528" cy="31683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6228184" y="6404004"/>
            <a:ext cx="2160240" cy="400110"/>
          </a:xfrm>
          <a:prstGeom prst="rect">
            <a:avLst/>
          </a:prstGeom>
          <a:noFill/>
        </p:spPr>
        <p:txBody>
          <a:bodyPr wrap="square" rtlCol="0">
            <a:spAutoFit/>
          </a:bodyPr>
          <a:lstStyle/>
          <a:p>
            <a:r>
              <a:rPr lang="nl-NL" sz="1000" dirty="0"/>
              <a:t>m</a:t>
            </a:r>
            <a:r>
              <a:rPr lang="nl-NL" sz="1000" dirty="0" smtClean="0"/>
              <a:t>onument Zeldovich, </a:t>
            </a:r>
          </a:p>
          <a:p>
            <a:r>
              <a:rPr lang="nl-NL" sz="1000" dirty="0" smtClean="0"/>
              <a:t>Minsk, Belorussia</a:t>
            </a:r>
            <a:endParaRPr lang="en-GB" sz="1000" dirty="0"/>
          </a:p>
        </p:txBody>
      </p:sp>
    </p:spTree>
    <p:extLst>
      <p:ext uri="{BB962C8B-B14F-4D97-AF65-F5344CB8AC3E}">
        <p14:creationId xmlns:p14="http://schemas.microsoft.com/office/powerpoint/2010/main" val="2560541684"/>
      </p:ext>
    </p:extLst>
  </p:cSld>
  <p:clrMapOvr>
    <a:masterClrMapping/>
  </p:clrMapOvr>
  <p:transition>
    <p:zo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6034" name="Rectangle 2"/>
          <p:cNvSpPr>
            <a:spLocks noGrp="1" noChangeArrowheads="1"/>
          </p:cNvSpPr>
          <p:nvPr>
            <p:ph type="title"/>
          </p:nvPr>
        </p:nvSpPr>
        <p:spPr/>
        <p:txBody>
          <a:bodyPr/>
          <a:lstStyle/>
          <a:p>
            <a:endParaRPr lang="en-US" altLang="en-US"/>
          </a:p>
        </p:txBody>
      </p:sp>
      <p:sp>
        <p:nvSpPr>
          <p:cNvPr id="556037" name="Text Box 5"/>
          <p:cNvSpPr txBox="1">
            <a:spLocks noChangeArrowheads="1"/>
          </p:cNvSpPr>
          <p:nvPr/>
        </p:nvSpPr>
        <p:spPr bwMode="auto">
          <a:xfrm>
            <a:off x="179388" y="1484313"/>
            <a:ext cx="85693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b="1" smtClean="0">
              <a:solidFill>
                <a:srgbClr val="FFFF00"/>
              </a:solidFill>
              <a:latin typeface="Papyrus" pitchFamily="66" charset="0"/>
            </a:endParaRPr>
          </a:p>
        </p:txBody>
      </p:sp>
      <p:sp>
        <p:nvSpPr>
          <p:cNvPr id="556039" name="Text Box 7"/>
          <p:cNvSpPr txBox="1">
            <a:spLocks noChangeArrowheads="1"/>
          </p:cNvSpPr>
          <p:nvPr/>
        </p:nvSpPr>
        <p:spPr bwMode="auto">
          <a:xfrm>
            <a:off x="250825" y="1412875"/>
            <a:ext cx="856932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b="1" dirty="0" smtClean="0">
                <a:solidFill>
                  <a:srgbClr val="000000"/>
                </a:solidFill>
                <a:latin typeface="+mn-lt"/>
              </a:rPr>
              <a:t>whose solution can be specified in terms of a density function f(</a:t>
            </a:r>
            <a:r>
              <a:rPr lang="el-GR" altLang="en-US" sz="1600" b="1" dirty="0" smtClean="0">
                <a:solidFill>
                  <a:srgbClr val="000000"/>
                </a:solidFill>
                <a:latin typeface="+mn-lt"/>
              </a:rPr>
              <a:t>θ</a:t>
            </a:r>
            <a:r>
              <a:rPr lang="en-US" altLang="en-US" sz="1600" b="1" dirty="0" smtClean="0">
                <a:solidFill>
                  <a:srgbClr val="000000"/>
                </a:solidFill>
                <a:latin typeface="+mn-lt"/>
              </a:rPr>
              <a:t>), </a:t>
            </a:r>
          </a:p>
        </p:txBody>
      </p:sp>
      <p:pic>
        <p:nvPicPr>
          <p:cNvPr id="556043" name="Picture 11" descr="sphermo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11413" y="1844675"/>
            <a:ext cx="4895850" cy="2771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6045" name="Text Box 13"/>
          <p:cNvSpPr txBox="1">
            <a:spLocks noChangeArrowheads="1"/>
          </p:cNvSpPr>
          <p:nvPr/>
        </p:nvSpPr>
        <p:spPr bwMode="auto">
          <a:xfrm>
            <a:off x="323850" y="4724400"/>
            <a:ext cx="85693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b="1" dirty="0" smtClean="0">
                <a:solidFill>
                  <a:schemeClr val="accent4">
                    <a:lumMod val="10000"/>
                  </a:schemeClr>
                </a:solidFill>
                <a:latin typeface="+mn-lt"/>
              </a:rPr>
              <a:t>At maximum expansion of an </a:t>
            </a:r>
            <a:r>
              <a:rPr lang="en-US" altLang="en-US" sz="1600" b="1" dirty="0" err="1" smtClean="0">
                <a:solidFill>
                  <a:schemeClr val="accent4">
                    <a:lumMod val="10000"/>
                  </a:schemeClr>
                </a:solidFill>
                <a:latin typeface="+mn-lt"/>
              </a:rPr>
              <a:t>overdense</a:t>
            </a:r>
            <a:r>
              <a:rPr lang="en-US" altLang="en-US" sz="1600" b="1" dirty="0" smtClean="0">
                <a:solidFill>
                  <a:schemeClr val="accent4">
                    <a:lumMod val="10000"/>
                  </a:schemeClr>
                </a:solidFill>
                <a:latin typeface="+mn-lt"/>
              </a:rPr>
              <a:t> shell, </a:t>
            </a:r>
            <a:r>
              <a:rPr lang="el-GR" altLang="en-US" sz="1600" b="1" dirty="0" smtClean="0">
                <a:solidFill>
                  <a:schemeClr val="accent4">
                    <a:lumMod val="10000"/>
                  </a:schemeClr>
                </a:solidFill>
                <a:latin typeface="+mn-lt"/>
              </a:rPr>
              <a:t>Θ</a:t>
            </a:r>
            <a:r>
              <a:rPr lang="en-US" altLang="en-US" sz="1600" b="1" dirty="0" smtClean="0">
                <a:solidFill>
                  <a:schemeClr val="accent4">
                    <a:lumMod val="10000"/>
                  </a:schemeClr>
                </a:solidFill>
                <a:latin typeface="+mn-lt"/>
              </a:rPr>
              <a:t>=</a:t>
            </a:r>
            <a:r>
              <a:rPr lang="el-GR" altLang="en-US" sz="1600" b="1" dirty="0" smtClean="0">
                <a:solidFill>
                  <a:schemeClr val="accent4">
                    <a:lumMod val="10000"/>
                  </a:schemeClr>
                </a:solidFill>
                <a:latin typeface="+mn-lt"/>
              </a:rPr>
              <a:t>π</a:t>
            </a:r>
            <a:r>
              <a:rPr lang="en-US" altLang="en-US" sz="1600" b="1" dirty="0" smtClean="0">
                <a:solidFill>
                  <a:schemeClr val="accent4">
                    <a:lumMod val="10000"/>
                  </a:schemeClr>
                </a:solidFill>
                <a:latin typeface="+mn-lt"/>
              </a:rPr>
              <a:t>, defining the turnaround radius of the matter concentration, we thus find that the integrated </a:t>
            </a:r>
            <a:r>
              <a:rPr lang="en-US" altLang="en-US" sz="1600" b="1" dirty="0" err="1" smtClean="0">
                <a:solidFill>
                  <a:schemeClr val="accent4">
                    <a:lumMod val="10000"/>
                  </a:schemeClr>
                </a:solidFill>
                <a:latin typeface="+mn-lt"/>
              </a:rPr>
              <a:t>overdensity</a:t>
            </a:r>
            <a:r>
              <a:rPr lang="en-US" altLang="en-US" sz="1600" b="1" dirty="0" smtClean="0">
                <a:solidFill>
                  <a:schemeClr val="accent4">
                    <a:lumMod val="10000"/>
                  </a:schemeClr>
                </a:solidFill>
                <a:latin typeface="+mn-lt"/>
              </a:rPr>
              <a:t> of the shell is</a:t>
            </a:r>
          </a:p>
        </p:txBody>
      </p:sp>
      <p:pic>
        <p:nvPicPr>
          <p:cNvPr id="556046" name="Picture 14" descr="spherm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5445125"/>
            <a:ext cx="3746500" cy="1236663"/>
          </a:xfrm>
          <a:prstGeom prst="rect">
            <a:avLst/>
          </a:prstGeom>
          <a:noFill/>
          <a:extLst>
            <a:ext uri="{909E8E84-426E-40DD-AFC4-6F175D3DCCD1}">
              <a14:hiddenFill xmlns:a14="http://schemas.microsoft.com/office/drawing/2010/main">
                <a:solidFill>
                  <a:srgbClr val="FFFFFF"/>
                </a:solidFill>
              </a14:hiddenFill>
            </a:ext>
          </a:extLst>
        </p:spPr>
      </p:pic>
      <p:sp>
        <p:nvSpPr>
          <p:cNvPr id="556049" name="Text Box 17"/>
          <p:cNvSpPr txBox="1">
            <a:spLocks noChangeArrowheads="1"/>
          </p:cNvSpPr>
          <p:nvPr/>
        </p:nvSpPr>
        <p:spPr bwMode="auto">
          <a:xfrm>
            <a:off x="6948488" y="5876925"/>
            <a:ext cx="1944687" cy="457200"/>
          </a:xfrm>
          <a:prstGeom prst="rect">
            <a:avLst/>
          </a:prstGeom>
          <a:noFill/>
          <a:ln w="9525">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smtClean="0">
                <a:solidFill>
                  <a:srgbClr val="C00000"/>
                </a:solidFill>
              </a:rPr>
              <a:t>~ 5.6</a:t>
            </a:r>
          </a:p>
        </p:txBody>
      </p:sp>
      <p:sp>
        <p:nvSpPr>
          <p:cNvPr id="556050" name="Rectangle 18"/>
          <p:cNvSpPr>
            <a:spLocks noChangeArrowheads="1"/>
          </p:cNvSpPr>
          <p:nvPr/>
        </p:nvSpPr>
        <p:spPr bwMode="auto">
          <a:xfrm>
            <a:off x="6948488" y="5876925"/>
            <a:ext cx="936625" cy="504825"/>
          </a:xfrm>
          <a:prstGeom prst="rect">
            <a:avLst/>
          </a:prstGeom>
          <a:noFill/>
          <a:ln w="381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12" name="Rectangle 6"/>
          <p:cNvSpPr>
            <a:spLocks noChangeArrowheads="1"/>
          </p:cNvSpPr>
          <p:nvPr/>
        </p:nvSpPr>
        <p:spPr bwMode="auto">
          <a:xfrm>
            <a:off x="17915" y="-99392"/>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sz="4800" b="1" dirty="0">
                <a:solidFill>
                  <a:prstClr val="black">
                    <a:lumMod val="75000"/>
                    <a:lumOff val="25000"/>
                  </a:prstClr>
                </a:solidFill>
                <a:latin typeface="Constantia"/>
              </a:rPr>
              <a:t>Spherical  Model</a:t>
            </a:r>
          </a:p>
        </p:txBody>
      </p:sp>
    </p:spTree>
    <p:extLst>
      <p:ext uri="{BB962C8B-B14F-4D97-AF65-F5344CB8AC3E}">
        <p14:creationId xmlns:p14="http://schemas.microsoft.com/office/powerpoint/2010/main" val="19782317"/>
      </p:ext>
    </p:extLst>
  </p:cSld>
  <p:clrMapOvr>
    <a:masterClrMapping/>
  </p:clrMapOvr>
  <p:transition spd="slow">
    <p:zo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8096" name="Rectangle 16"/>
          <p:cNvSpPr>
            <a:spLocks noGrp="1" noChangeArrowheads="1"/>
          </p:cNvSpPr>
          <p:nvPr>
            <p:ph type="title"/>
          </p:nvPr>
        </p:nvSpPr>
        <p:spPr/>
        <p:txBody>
          <a:bodyPr/>
          <a:lstStyle/>
          <a:p>
            <a:endParaRPr lang="en-US" altLang="en-US"/>
          </a:p>
        </p:txBody>
      </p:sp>
      <p:pic>
        <p:nvPicPr>
          <p:cNvPr id="558093" name="Picture 13" descr="sphermod"/>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203575" y="2565400"/>
            <a:ext cx="2087563" cy="1201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8085" name="Text Box 5"/>
          <p:cNvSpPr txBox="1">
            <a:spLocks noChangeArrowheads="1"/>
          </p:cNvSpPr>
          <p:nvPr/>
        </p:nvSpPr>
        <p:spPr bwMode="auto">
          <a:xfrm>
            <a:off x="179388" y="1484313"/>
            <a:ext cx="85693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b="1" smtClean="0">
              <a:solidFill>
                <a:srgbClr val="FFFF00"/>
              </a:solidFill>
              <a:latin typeface="Papyrus" pitchFamily="66" charset="0"/>
            </a:endParaRPr>
          </a:p>
        </p:txBody>
      </p:sp>
      <p:sp>
        <p:nvSpPr>
          <p:cNvPr id="558086" name="Text Box 6"/>
          <p:cNvSpPr txBox="1">
            <a:spLocks noChangeArrowheads="1"/>
          </p:cNvSpPr>
          <p:nvPr/>
        </p:nvSpPr>
        <p:spPr bwMode="auto">
          <a:xfrm>
            <a:off x="250825" y="1412875"/>
            <a:ext cx="856932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b="1" dirty="0" smtClean="0">
                <a:solidFill>
                  <a:schemeClr val="accent4">
                    <a:lumMod val="10000"/>
                  </a:schemeClr>
                </a:solidFill>
                <a:latin typeface="+mn-lt"/>
              </a:rPr>
              <a:t>In the “imaginary” situation in which the </a:t>
            </a:r>
            <a:r>
              <a:rPr lang="en-US" altLang="en-US" sz="1600" b="1" dirty="0" err="1" smtClean="0">
                <a:solidFill>
                  <a:schemeClr val="accent4">
                    <a:lumMod val="10000"/>
                  </a:schemeClr>
                </a:solidFill>
                <a:latin typeface="+mn-lt"/>
              </a:rPr>
              <a:t>overdensity</a:t>
            </a:r>
            <a:r>
              <a:rPr lang="en-US" altLang="en-US" sz="1600" b="1" dirty="0" smtClean="0">
                <a:solidFill>
                  <a:schemeClr val="accent4">
                    <a:lumMod val="10000"/>
                  </a:schemeClr>
                </a:solidFill>
                <a:latin typeface="+mn-lt"/>
              </a:rPr>
              <a:t> would have continued to evolve linearly, it would have reached an </a:t>
            </a:r>
            <a:r>
              <a:rPr lang="en-US" altLang="en-US" sz="1600" b="1" dirty="0" err="1" smtClean="0">
                <a:solidFill>
                  <a:schemeClr val="accent4">
                    <a:lumMod val="10000"/>
                  </a:schemeClr>
                </a:solidFill>
                <a:latin typeface="+mn-lt"/>
              </a:rPr>
              <a:t>overdensity</a:t>
            </a:r>
            <a:r>
              <a:rPr lang="en-US" altLang="en-US" sz="1600" b="1" dirty="0" smtClean="0">
                <a:solidFill>
                  <a:schemeClr val="accent4">
                    <a:lumMod val="10000"/>
                  </a:schemeClr>
                </a:solidFill>
                <a:latin typeface="+mn-lt"/>
              </a:rPr>
              <a:t> dictated by the linear growth factor D(t) for the corresponding background Universe. For the situation of an Einstein-de Sitter Universe, with  </a:t>
            </a:r>
          </a:p>
        </p:txBody>
      </p:sp>
      <p:sp>
        <p:nvSpPr>
          <p:cNvPr id="558088" name="Text Box 8"/>
          <p:cNvSpPr txBox="1">
            <a:spLocks noChangeArrowheads="1"/>
          </p:cNvSpPr>
          <p:nvPr/>
        </p:nvSpPr>
        <p:spPr bwMode="auto">
          <a:xfrm>
            <a:off x="250825" y="3860800"/>
            <a:ext cx="856932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b="1" dirty="0" smtClean="0">
                <a:solidFill>
                  <a:schemeClr val="accent4">
                    <a:lumMod val="10000"/>
                  </a:schemeClr>
                </a:solidFill>
                <a:latin typeface="Papyrus" pitchFamily="66" charset="0"/>
              </a:rPr>
              <a:t>a mass </a:t>
            </a:r>
            <a:r>
              <a:rPr lang="en-US" altLang="en-US" sz="1600" b="1" dirty="0" err="1" smtClean="0">
                <a:solidFill>
                  <a:schemeClr val="accent4">
                    <a:lumMod val="10000"/>
                  </a:schemeClr>
                </a:solidFill>
                <a:latin typeface="Papyrus" pitchFamily="66" charset="0"/>
              </a:rPr>
              <a:t>overdensity</a:t>
            </a:r>
            <a:r>
              <a:rPr lang="en-US" altLang="en-US" sz="1600" b="1" dirty="0" smtClean="0">
                <a:solidFill>
                  <a:schemeClr val="accent4">
                    <a:lumMod val="10000"/>
                  </a:schemeClr>
                </a:solidFill>
                <a:latin typeface="Papyrus" pitchFamily="66" charset="0"/>
              </a:rPr>
              <a:t> reaches its turnaround at a linear </a:t>
            </a:r>
            <a:r>
              <a:rPr lang="en-US" altLang="en-US" sz="1600" b="1" dirty="0" err="1" smtClean="0">
                <a:solidFill>
                  <a:schemeClr val="accent4">
                    <a:lumMod val="10000"/>
                  </a:schemeClr>
                </a:solidFill>
                <a:latin typeface="Papyrus" pitchFamily="66" charset="0"/>
              </a:rPr>
              <a:t>overdensity</a:t>
            </a:r>
            <a:r>
              <a:rPr lang="en-US" altLang="en-US" sz="1600" b="1" dirty="0" smtClean="0">
                <a:solidFill>
                  <a:schemeClr val="accent4">
                    <a:lumMod val="10000"/>
                  </a:schemeClr>
                </a:solidFill>
                <a:latin typeface="Papyrus" pitchFamily="66" charset="0"/>
              </a:rPr>
              <a:t> </a:t>
            </a:r>
          </a:p>
        </p:txBody>
      </p:sp>
      <p:pic>
        <p:nvPicPr>
          <p:cNvPr id="558095" name="Picture 15" descr="sphermod"/>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331913" y="4221163"/>
            <a:ext cx="6337300" cy="12049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8098" name="Text Box 18"/>
          <p:cNvSpPr txBox="1">
            <a:spLocks noChangeArrowheads="1"/>
          </p:cNvSpPr>
          <p:nvPr/>
        </p:nvSpPr>
        <p:spPr bwMode="auto">
          <a:xfrm>
            <a:off x="323850" y="5589588"/>
            <a:ext cx="856932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b="1" dirty="0" smtClean="0">
                <a:solidFill>
                  <a:schemeClr val="accent4">
                    <a:lumMod val="10000"/>
                  </a:schemeClr>
                </a:solidFill>
                <a:latin typeface="+mn-lt"/>
              </a:rPr>
              <a:t>The consequences of this finding are </a:t>
            </a:r>
            <a:r>
              <a:rPr lang="en-US" altLang="en-US" sz="1600" b="1" dirty="0" err="1" smtClean="0">
                <a:solidFill>
                  <a:schemeClr val="accent4">
                    <a:lumMod val="10000"/>
                  </a:schemeClr>
                </a:solidFill>
                <a:latin typeface="+mn-lt"/>
              </a:rPr>
              <a:t>truely</a:t>
            </a:r>
            <a:r>
              <a:rPr lang="en-US" altLang="en-US" sz="1600" b="1" dirty="0" smtClean="0">
                <a:solidFill>
                  <a:schemeClr val="accent4">
                    <a:lumMod val="10000"/>
                  </a:schemeClr>
                </a:solidFill>
                <a:latin typeface="+mn-lt"/>
              </a:rPr>
              <a:t> wonderful: the cosmologist may resort to the primordial density field, search for the peaks in this Gaussian field, and assuming they are spherical (which they are not at all), and identify the ones that reach turnaround at some redshift z. Even more useful is the equivalent case for final collapse.</a:t>
            </a:r>
          </a:p>
        </p:txBody>
      </p:sp>
      <p:sp>
        <p:nvSpPr>
          <p:cNvPr id="11" name="Rectangle 6"/>
          <p:cNvSpPr>
            <a:spLocks noChangeArrowheads="1"/>
          </p:cNvSpPr>
          <p:nvPr/>
        </p:nvSpPr>
        <p:spPr bwMode="auto">
          <a:xfrm>
            <a:off x="17915" y="-99392"/>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sz="4800" b="1" dirty="0">
                <a:solidFill>
                  <a:prstClr val="black">
                    <a:lumMod val="75000"/>
                    <a:lumOff val="25000"/>
                  </a:prstClr>
                </a:solidFill>
                <a:latin typeface="Constantia"/>
              </a:rPr>
              <a:t>Spherical  Model</a:t>
            </a:r>
          </a:p>
        </p:txBody>
      </p:sp>
    </p:spTree>
    <p:extLst>
      <p:ext uri="{BB962C8B-B14F-4D97-AF65-F5344CB8AC3E}">
        <p14:creationId xmlns:p14="http://schemas.microsoft.com/office/powerpoint/2010/main" val="2058601636"/>
      </p:ext>
    </p:extLst>
  </p:cSld>
  <p:clrMapOvr>
    <a:masterClrMapping/>
  </p:clrMapOvr>
  <p:transition spd="slow">
    <p:zo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60142" name="Rectangle 14"/>
          <p:cNvSpPr>
            <a:spLocks noGrp="1" noChangeArrowheads="1"/>
          </p:cNvSpPr>
          <p:nvPr>
            <p:ph type="title"/>
          </p:nvPr>
        </p:nvSpPr>
        <p:spPr/>
        <p:txBody>
          <a:bodyPr/>
          <a:lstStyle/>
          <a:p>
            <a:endParaRPr lang="en-US" altLang="en-US"/>
          </a:p>
        </p:txBody>
      </p:sp>
      <p:sp>
        <p:nvSpPr>
          <p:cNvPr id="560134" name="Text Box 6"/>
          <p:cNvSpPr txBox="1">
            <a:spLocks noChangeArrowheads="1"/>
          </p:cNvSpPr>
          <p:nvPr/>
        </p:nvSpPr>
        <p:spPr bwMode="auto">
          <a:xfrm>
            <a:off x="179388" y="1484313"/>
            <a:ext cx="85693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b="1" smtClean="0">
              <a:solidFill>
                <a:srgbClr val="FFFF00"/>
              </a:solidFill>
              <a:latin typeface="Papyrus" pitchFamily="66" charset="0"/>
            </a:endParaRPr>
          </a:p>
        </p:txBody>
      </p:sp>
      <p:sp>
        <p:nvSpPr>
          <p:cNvPr id="560135" name="Text Box 7"/>
          <p:cNvSpPr txBox="1">
            <a:spLocks noChangeArrowheads="1"/>
          </p:cNvSpPr>
          <p:nvPr/>
        </p:nvSpPr>
        <p:spPr bwMode="auto">
          <a:xfrm>
            <a:off x="250825" y="1412875"/>
            <a:ext cx="85693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b="1" dirty="0" smtClean="0">
                <a:solidFill>
                  <a:schemeClr val="accent4">
                    <a:lumMod val="10000"/>
                  </a:schemeClr>
                </a:solidFill>
                <a:latin typeface="+mn-lt"/>
              </a:rPr>
              <a:t>Collapse, </a:t>
            </a:r>
            <a:r>
              <a:rPr lang="en-US" altLang="en-US" sz="1600" b="1" dirty="0" err="1" smtClean="0">
                <a:solidFill>
                  <a:schemeClr val="accent4">
                    <a:lumMod val="10000"/>
                  </a:schemeClr>
                </a:solidFill>
                <a:latin typeface="+mn-lt"/>
              </a:rPr>
              <a:t>ie</a:t>
            </a:r>
            <a:r>
              <a:rPr lang="en-US" altLang="en-US" sz="1600" b="1" dirty="0" smtClean="0">
                <a:solidFill>
                  <a:schemeClr val="accent4">
                    <a:lumMod val="10000"/>
                  </a:schemeClr>
                </a:solidFill>
                <a:latin typeface="+mn-lt"/>
              </a:rPr>
              <a:t>. ∆=∞, happens when the density fluctuation would have reached a linear </a:t>
            </a:r>
            <a:r>
              <a:rPr lang="en-US" altLang="en-US" sz="1600" b="1" dirty="0" err="1" smtClean="0">
                <a:solidFill>
                  <a:schemeClr val="accent4">
                    <a:lumMod val="10000"/>
                  </a:schemeClr>
                </a:solidFill>
                <a:latin typeface="+mn-lt"/>
              </a:rPr>
              <a:t>overdensity</a:t>
            </a:r>
            <a:r>
              <a:rPr lang="en-US" altLang="en-US" sz="1600" b="1" dirty="0" smtClean="0">
                <a:solidFill>
                  <a:schemeClr val="accent4">
                    <a:lumMod val="10000"/>
                  </a:schemeClr>
                </a:solidFill>
                <a:latin typeface="+mn-lt"/>
              </a:rPr>
              <a:t> of </a:t>
            </a:r>
          </a:p>
        </p:txBody>
      </p:sp>
      <p:sp>
        <p:nvSpPr>
          <p:cNvPr id="560136" name="Text Box 8"/>
          <p:cNvSpPr txBox="1">
            <a:spLocks noChangeArrowheads="1"/>
          </p:cNvSpPr>
          <p:nvPr/>
        </p:nvSpPr>
        <p:spPr bwMode="auto">
          <a:xfrm>
            <a:off x="250825" y="3284538"/>
            <a:ext cx="856932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b="1" dirty="0" smtClean="0">
                <a:solidFill>
                  <a:schemeClr val="accent4">
                    <a:lumMod val="10000"/>
                  </a:schemeClr>
                </a:solidFill>
                <a:latin typeface="+mn-lt"/>
              </a:rPr>
              <a:t>The fact that this is a universal value, valid for any (spherical) density peak, makes it into one of the most crucial numbers in the theory of structure formation. We may thus find the collapse redshifts </a:t>
            </a:r>
            <a:r>
              <a:rPr lang="en-US" altLang="en-US" sz="1600" b="1" dirty="0" err="1" smtClean="0">
                <a:solidFill>
                  <a:schemeClr val="accent4">
                    <a:lumMod val="10000"/>
                  </a:schemeClr>
                </a:solidFill>
                <a:latin typeface="+mn-lt"/>
              </a:rPr>
              <a:t>z</a:t>
            </a:r>
            <a:r>
              <a:rPr lang="en-US" altLang="en-US" sz="1600" b="1" baseline="-25000" dirty="0" err="1" smtClean="0">
                <a:solidFill>
                  <a:schemeClr val="accent4">
                    <a:lumMod val="10000"/>
                  </a:schemeClr>
                </a:solidFill>
                <a:latin typeface="+mn-lt"/>
              </a:rPr>
              <a:t>coll</a:t>
            </a:r>
            <a:r>
              <a:rPr lang="en-US" altLang="en-US" sz="1600" b="1" baseline="-25000" dirty="0" smtClean="0">
                <a:solidFill>
                  <a:schemeClr val="accent4">
                    <a:lumMod val="10000"/>
                  </a:schemeClr>
                </a:solidFill>
                <a:latin typeface="+mn-lt"/>
              </a:rPr>
              <a:t> </a:t>
            </a:r>
            <a:r>
              <a:rPr lang="en-US" altLang="en-US" sz="1600" b="1" dirty="0" smtClean="0">
                <a:solidFill>
                  <a:schemeClr val="accent4">
                    <a:lumMod val="10000"/>
                  </a:schemeClr>
                </a:solidFill>
                <a:latin typeface="+mn-lt"/>
              </a:rPr>
              <a:t>for any primordial density peak, </a:t>
            </a:r>
          </a:p>
        </p:txBody>
      </p:sp>
      <p:pic>
        <p:nvPicPr>
          <p:cNvPr id="560141" name="Picture 13" descr="sphermo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31913" y="2060575"/>
            <a:ext cx="6121400" cy="1168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0144" name="Picture 16" descr="spherm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4292600"/>
            <a:ext cx="3816350" cy="245427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a:spLocks noChangeArrowheads="1"/>
          </p:cNvSpPr>
          <p:nvPr/>
        </p:nvSpPr>
        <p:spPr bwMode="auto">
          <a:xfrm>
            <a:off x="17915" y="-99392"/>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sz="4800" b="1" dirty="0">
                <a:solidFill>
                  <a:prstClr val="black">
                    <a:lumMod val="75000"/>
                    <a:lumOff val="25000"/>
                  </a:prstClr>
                </a:solidFill>
                <a:latin typeface="Constantia"/>
              </a:rPr>
              <a:t>Spherical  Model</a:t>
            </a:r>
          </a:p>
        </p:txBody>
      </p:sp>
    </p:spTree>
    <p:extLst>
      <p:ext uri="{BB962C8B-B14F-4D97-AF65-F5344CB8AC3E}">
        <p14:creationId xmlns:p14="http://schemas.microsoft.com/office/powerpoint/2010/main" val="845891200"/>
      </p:ext>
    </p:extLst>
  </p:cSld>
  <p:clrMapOvr>
    <a:masterClrMapping/>
  </p:clrMapOvr>
  <p:transition spd="slow">
    <p:zo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a:xfrm>
            <a:off x="225138" y="4936399"/>
            <a:ext cx="9144000" cy="1384300"/>
          </a:xfrm>
          <a:prstGeom prst="rect">
            <a:avLst/>
          </a:prstGeom>
          <a:ln w="6350" cap="rnd">
            <a:noFill/>
          </a:ln>
        </p:spPr>
        <p:txBody>
          <a:bodyPr anchor="b"/>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eaLnBrk="1" hangingPunct="1">
              <a:defRPr/>
            </a:pPr>
            <a:r>
              <a:rPr lang="en-GB" sz="5500" b="1" dirty="0" smtClean="0">
                <a:ln w="3200">
                  <a:solidFill>
                    <a:srgbClr val="444D26">
                      <a:shade val="75000"/>
                      <a:alpha val="25000"/>
                    </a:srgbClr>
                  </a:solidFill>
                  <a:prstDash val="solid"/>
                  <a:round/>
                </a:ln>
                <a:solidFill>
                  <a:prstClr val="black"/>
                </a:solidFill>
                <a:effectLst>
                  <a:outerShdw blurRad="38100" dist="38100" dir="2700000" algn="tl">
                    <a:srgbClr val="FFFFFF"/>
                  </a:outerShdw>
                </a:effectLst>
              </a:rPr>
              <a:t>      </a:t>
            </a:r>
            <a:r>
              <a:rPr lang="en-GB" sz="5500" b="1" dirty="0" smtClean="0">
                <a:ln w="3200">
                  <a:solidFill>
                    <a:srgbClr val="444D26">
                      <a:shade val="75000"/>
                      <a:alpha val="25000"/>
                    </a:srgbClr>
                  </a:solidFill>
                  <a:prstDash val="solid"/>
                  <a:round/>
                </a:ln>
                <a:solidFill>
                  <a:prstClr val="white"/>
                </a:solidFill>
                <a:effectLst>
                  <a:outerShdw blurRad="38100" dist="38100" dir="2700000" algn="tl">
                    <a:srgbClr val="FFFFFF"/>
                  </a:outerShdw>
                </a:effectLst>
              </a:rPr>
              <a:t>the Ellipsoidal Model</a:t>
            </a:r>
            <a:br>
              <a:rPr lang="en-GB" sz="5500" b="1" dirty="0" smtClean="0">
                <a:ln w="3200">
                  <a:solidFill>
                    <a:srgbClr val="444D26">
                      <a:shade val="75000"/>
                      <a:alpha val="25000"/>
                    </a:srgbClr>
                  </a:solidFill>
                  <a:prstDash val="solid"/>
                  <a:round/>
                </a:ln>
                <a:solidFill>
                  <a:prstClr val="white"/>
                </a:solidFill>
                <a:effectLst>
                  <a:outerShdw blurRad="38100" dist="38100" dir="2700000" algn="tl">
                    <a:srgbClr val="FFFFFF"/>
                  </a:outerShdw>
                </a:effectLst>
              </a:rPr>
            </a:br>
            <a:r>
              <a:rPr lang="en-GB" sz="5500" b="1" dirty="0" smtClean="0">
                <a:ln w="3200">
                  <a:solidFill>
                    <a:srgbClr val="444D26">
                      <a:shade val="75000"/>
                      <a:alpha val="25000"/>
                    </a:srgbClr>
                  </a:solidFill>
                  <a:prstDash val="solid"/>
                  <a:round/>
                </a:ln>
                <a:solidFill>
                  <a:prstClr val="white"/>
                </a:solidFill>
                <a:effectLst>
                  <a:outerShdw blurRad="38100" dist="38100" dir="2700000" algn="tl">
                    <a:srgbClr val="FFFFFF"/>
                  </a:outerShdw>
                </a:effectLst>
              </a:rPr>
              <a:t/>
            </a:r>
            <a:br>
              <a:rPr lang="en-GB" sz="5500" b="1" dirty="0" smtClean="0">
                <a:ln w="3200">
                  <a:solidFill>
                    <a:srgbClr val="444D26">
                      <a:shade val="75000"/>
                      <a:alpha val="25000"/>
                    </a:srgbClr>
                  </a:solidFill>
                  <a:prstDash val="solid"/>
                  <a:round/>
                </a:ln>
                <a:solidFill>
                  <a:prstClr val="white"/>
                </a:solidFill>
                <a:effectLst>
                  <a:outerShdw blurRad="38100" dist="38100" dir="2700000" algn="tl">
                    <a:srgbClr val="FFFFFF"/>
                  </a:outerShdw>
                </a:effectLst>
              </a:rPr>
            </a:br>
            <a:r>
              <a:rPr lang="en-GB" sz="5500" b="1" dirty="0" smtClean="0">
                <a:ln w="3200">
                  <a:solidFill>
                    <a:srgbClr val="444D26">
                      <a:shade val="75000"/>
                      <a:alpha val="25000"/>
                    </a:srgbClr>
                  </a:solidFill>
                  <a:prstDash val="solid"/>
                  <a:round/>
                </a:ln>
                <a:solidFill>
                  <a:prstClr val="white"/>
                </a:solidFill>
                <a:effectLst>
                  <a:outerShdw blurRad="38100" dist="38100" dir="2700000" algn="tl">
                    <a:srgbClr val="FFFFFF"/>
                  </a:outerShdw>
                </a:effectLst>
              </a:rPr>
              <a:t/>
            </a:r>
            <a:br>
              <a:rPr lang="en-GB" sz="5500" b="1" dirty="0" smtClean="0">
                <a:ln w="3200">
                  <a:solidFill>
                    <a:srgbClr val="444D26">
                      <a:shade val="75000"/>
                      <a:alpha val="25000"/>
                    </a:srgbClr>
                  </a:solidFill>
                  <a:prstDash val="solid"/>
                  <a:round/>
                </a:ln>
                <a:solidFill>
                  <a:prstClr val="white"/>
                </a:solidFill>
                <a:effectLst>
                  <a:outerShdw blurRad="38100" dist="38100" dir="2700000" algn="tl">
                    <a:srgbClr val="FFFFFF"/>
                  </a:outerShdw>
                </a:effectLst>
              </a:rPr>
            </a:br>
            <a:r>
              <a:rPr lang="en-GB" sz="5500" b="1" dirty="0" smtClean="0">
                <a:ln w="3200">
                  <a:solidFill>
                    <a:srgbClr val="444D26">
                      <a:shade val="75000"/>
                      <a:alpha val="25000"/>
                    </a:srgbClr>
                  </a:solidFill>
                  <a:prstDash val="solid"/>
                  <a:round/>
                </a:ln>
                <a:solidFill>
                  <a:prstClr val="white"/>
                </a:solidFill>
                <a:effectLst>
                  <a:outerShdw blurRad="38100" dist="38100" dir="2700000" algn="tl">
                    <a:srgbClr val="FFFFFF"/>
                  </a:outerShdw>
                </a:effectLst>
              </a:rPr>
              <a:t>     </a:t>
            </a:r>
            <a:r>
              <a:rPr lang="en-GB" sz="5500" b="1" dirty="0">
                <a:ln w="3200">
                  <a:solidFill>
                    <a:srgbClr val="444D26">
                      <a:shade val="75000"/>
                      <a:alpha val="25000"/>
                    </a:srgbClr>
                  </a:solidFill>
                  <a:prstDash val="solid"/>
                  <a:round/>
                </a:ln>
                <a:solidFill>
                  <a:prstClr val="white"/>
                </a:solidFill>
                <a:effectLst>
                  <a:outerShdw blurRad="38100" dist="38100" dir="2700000" algn="tl">
                    <a:srgbClr val="FFFFFF"/>
                  </a:outerShdw>
                </a:effectLst>
              </a:rPr>
              <a:t> </a:t>
            </a:r>
            <a:r>
              <a:rPr lang="en-GB" sz="5500" b="1" dirty="0" smtClean="0">
                <a:ln w="3200">
                  <a:solidFill>
                    <a:srgbClr val="444D26">
                      <a:shade val="75000"/>
                      <a:alpha val="25000"/>
                    </a:srgbClr>
                  </a:solidFill>
                  <a:prstDash val="solid"/>
                  <a:round/>
                </a:ln>
                <a:solidFill>
                  <a:prstClr val="white"/>
                </a:solidFill>
                <a:effectLst>
                  <a:outerShdw blurRad="38100" dist="38100" dir="2700000" algn="tl">
                    <a:srgbClr val="FFFFFF"/>
                  </a:outerShdw>
                </a:effectLst>
              </a:rPr>
              <a:t>   </a:t>
            </a:r>
            <a:endParaRPr lang="en-GB" sz="1200" b="1" dirty="0" smtClean="0">
              <a:ln w="3200">
                <a:solidFill>
                  <a:srgbClr val="444D26">
                    <a:shade val="75000"/>
                    <a:alpha val="25000"/>
                  </a:srgbClr>
                </a:solidFill>
                <a:prstDash val="solid"/>
                <a:round/>
              </a:ln>
              <a:solidFill>
                <a:prstClr val="white"/>
              </a:solidFill>
              <a:effectLst>
                <a:outerShdw blurRad="38100" dist="38100" dir="2700000" algn="tl">
                  <a:srgbClr val="FFFFFF"/>
                </a:outerShdw>
              </a:effectLst>
            </a:endParaRPr>
          </a:p>
        </p:txBody>
      </p:sp>
      <p:sp>
        <p:nvSpPr>
          <p:cNvPr id="3" name="Rectangle 2"/>
          <p:cNvSpPr/>
          <p:nvPr/>
        </p:nvSpPr>
        <p:spPr>
          <a:xfrm>
            <a:off x="250825" y="620713"/>
            <a:ext cx="8572500" cy="5472112"/>
          </a:xfrm>
          <a:prstGeom prst="rect">
            <a:avLst/>
          </a:prstGeom>
          <a:noFill/>
          <a:ln w="38100" cap="flat" cmpd="sng" algn="ctr">
            <a:solidFill>
              <a:srgbClr val="FFFFFF"/>
            </a:solidFill>
            <a:prstDash val="solid"/>
            <a:bevel/>
          </a:ln>
          <a:effectLst/>
        </p:spPr>
        <p:txBody>
          <a:bodyPr anchor="ctr"/>
          <a:lstStyle/>
          <a:p>
            <a:pPr algn="ctr" fontAlgn="auto">
              <a:spcBef>
                <a:spcPts val="0"/>
              </a:spcBef>
              <a:spcAft>
                <a:spcPts val="0"/>
              </a:spcAft>
              <a:defRPr/>
            </a:pPr>
            <a:endParaRPr lang="en-US" kern="0">
              <a:solidFill>
                <a:srgbClr val="FFFFFF"/>
              </a:solidFill>
              <a:latin typeface="Arial"/>
            </a:endParaRPr>
          </a:p>
        </p:txBody>
      </p:sp>
    </p:spTree>
    <p:extLst>
      <p:ext uri="{BB962C8B-B14F-4D97-AF65-F5344CB8AC3E}">
        <p14:creationId xmlns:p14="http://schemas.microsoft.com/office/powerpoint/2010/main" val="2451177051"/>
      </p:ext>
    </p:extLst>
  </p:cSld>
  <p:clrMapOvr>
    <a:masterClrMapping/>
  </p:clrMapOvr>
  <p:transition>
    <p:zo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9" name="Rectangle 7"/>
          <p:cNvSpPr>
            <a:spLocks noGrp="1" noChangeArrowheads="1"/>
          </p:cNvSpPr>
          <p:nvPr>
            <p:ph type="title"/>
          </p:nvPr>
        </p:nvSpPr>
        <p:spPr/>
        <p:txBody>
          <a:bodyPr/>
          <a:lstStyle/>
          <a:p>
            <a:endParaRPr lang="en-US" altLang="en-US"/>
          </a:p>
        </p:txBody>
      </p:sp>
      <p:sp>
        <p:nvSpPr>
          <p:cNvPr id="520196" name="Rectangle 4"/>
          <p:cNvSpPr>
            <a:spLocks noChangeArrowheads="1"/>
          </p:cNvSpPr>
          <p:nvPr/>
        </p:nvSpPr>
        <p:spPr bwMode="auto">
          <a:xfrm>
            <a:off x="0" y="0"/>
            <a:ext cx="9144000" cy="1196975"/>
          </a:xfrm>
          <a:prstGeom prst="rect">
            <a:avLst/>
          </a:prstGeom>
          <a:solidFill>
            <a:srgbClr val="FFFF99"/>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520197" name="Rectangle 5"/>
          <p:cNvSpPr>
            <a:spLocks noChangeArrowheads="1"/>
          </p:cNvSpPr>
          <p:nvPr/>
        </p:nvSpPr>
        <p:spPr bwMode="auto">
          <a:xfrm>
            <a:off x="0" y="115888"/>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sz="4800" b="1" smtClean="0">
                <a:solidFill>
                  <a:srgbClr val="CC0000"/>
                </a:solidFill>
                <a:latin typeface="Papyrus" pitchFamily="66" charset="0"/>
              </a:rPr>
              <a:t>Homogeneous  Ellipsoids</a:t>
            </a:r>
          </a:p>
        </p:txBody>
      </p:sp>
      <p:sp>
        <p:nvSpPr>
          <p:cNvPr id="520202" name="Oval 10"/>
          <p:cNvSpPr>
            <a:spLocks noChangeArrowheads="1"/>
          </p:cNvSpPr>
          <p:nvPr/>
        </p:nvSpPr>
        <p:spPr bwMode="auto">
          <a:xfrm>
            <a:off x="900113" y="2133600"/>
            <a:ext cx="7489825" cy="3816350"/>
          </a:xfrm>
          <a:prstGeom prst="ellipse">
            <a:avLst/>
          </a:prstGeom>
          <a:solidFill>
            <a:srgbClr val="3366FF"/>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520204" name="AutoShape 12"/>
          <p:cNvSpPr>
            <a:spLocks noChangeArrowheads="1"/>
          </p:cNvSpPr>
          <p:nvPr/>
        </p:nvSpPr>
        <p:spPr bwMode="auto">
          <a:xfrm>
            <a:off x="4572000" y="2133600"/>
            <a:ext cx="144463" cy="1150938"/>
          </a:xfrm>
          <a:prstGeom prst="downArrow">
            <a:avLst>
              <a:gd name="adj1" fmla="val 50000"/>
              <a:gd name="adj2" fmla="val 199175"/>
            </a:avLst>
          </a:prstGeom>
          <a:solidFill>
            <a:srgbClr val="FFFF99"/>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520205" name="AutoShape 13"/>
          <p:cNvSpPr>
            <a:spLocks noChangeArrowheads="1"/>
          </p:cNvSpPr>
          <p:nvPr/>
        </p:nvSpPr>
        <p:spPr bwMode="auto">
          <a:xfrm rot="10800000">
            <a:off x="4643438" y="4797425"/>
            <a:ext cx="144462" cy="1150938"/>
          </a:xfrm>
          <a:prstGeom prst="downArrow">
            <a:avLst>
              <a:gd name="adj1" fmla="val 50000"/>
              <a:gd name="adj2" fmla="val 199177"/>
            </a:avLst>
          </a:prstGeom>
          <a:solidFill>
            <a:srgbClr val="FFFF99"/>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520206" name="AutoShape 14"/>
          <p:cNvSpPr>
            <a:spLocks noChangeArrowheads="1"/>
          </p:cNvSpPr>
          <p:nvPr/>
        </p:nvSpPr>
        <p:spPr bwMode="auto">
          <a:xfrm rot="16200000">
            <a:off x="1295400" y="3538538"/>
            <a:ext cx="144463" cy="935037"/>
          </a:xfrm>
          <a:prstGeom prst="downArrow">
            <a:avLst>
              <a:gd name="adj1" fmla="val 50000"/>
              <a:gd name="adj2" fmla="val 161813"/>
            </a:avLst>
          </a:prstGeom>
          <a:solidFill>
            <a:srgbClr val="FFFF99"/>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520207" name="AutoShape 15"/>
          <p:cNvSpPr>
            <a:spLocks noChangeArrowheads="1"/>
          </p:cNvSpPr>
          <p:nvPr/>
        </p:nvSpPr>
        <p:spPr bwMode="auto">
          <a:xfrm rot="5400000">
            <a:off x="7847012" y="3538538"/>
            <a:ext cx="144463" cy="935038"/>
          </a:xfrm>
          <a:prstGeom prst="downArrow">
            <a:avLst>
              <a:gd name="adj1" fmla="val 50000"/>
              <a:gd name="adj2" fmla="val 161813"/>
            </a:avLst>
          </a:prstGeom>
          <a:solidFill>
            <a:srgbClr val="FFFF99"/>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Tree>
    <p:extLst>
      <p:ext uri="{BB962C8B-B14F-4D97-AF65-F5344CB8AC3E}">
        <p14:creationId xmlns:p14="http://schemas.microsoft.com/office/powerpoint/2010/main" val="230708264"/>
      </p:ext>
    </p:extLst>
  </p:cSld>
  <p:clrMapOvr>
    <a:masterClrMapping/>
  </p:clrMapOvr>
  <p:transition spd="slow">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0969" name="Picture 9" descr="OCD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0" y="-18318163"/>
            <a:ext cx="21907500" cy="21907501"/>
          </a:xfrm>
          <a:prstGeom prst="rect">
            <a:avLst/>
          </a:prstGeom>
          <a:noFill/>
          <a:extLst>
            <a:ext uri="{909E8E84-426E-40DD-AFC4-6F175D3DCCD1}">
              <a14:hiddenFill xmlns:a14="http://schemas.microsoft.com/office/drawing/2010/main">
                <a:solidFill>
                  <a:srgbClr val="FFFFFF"/>
                </a:solidFill>
              </a14:hiddenFill>
            </a:ext>
          </a:extLst>
        </p:spPr>
      </p:pic>
      <p:sp>
        <p:nvSpPr>
          <p:cNvPr id="680962" name="Rectangle 2"/>
          <p:cNvSpPr>
            <a:spLocks noChangeArrowheads="1"/>
          </p:cNvSpPr>
          <p:nvPr/>
        </p:nvSpPr>
        <p:spPr bwMode="auto">
          <a:xfrm>
            <a:off x="0" y="3573463"/>
            <a:ext cx="9144000" cy="3284537"/>
          </a:xfrm>
          <a:prstGeom prst="rect">
            <a:avLst/>
          </a:prstGeom>
          <a:solidFill>
            <a:srgbClr val="FFFF99"/>
          </a:solidFill>
          <a:ln w="38100">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680963" name="Oval 3"/>
          <p:cNvSpPr>
            <a:spLocks noChangeArrowheads="1"/>
          </p:cNvSpPr>
          <p:nvPr/>
        </p:nvSpPr>
        <p:spPr bwMode="auto">
          <a:xfrm>
            <a:off x="1547813" y="2349500"/>
            <a:ext cx="6553200" cy="3097213"/>
          </a:xfrm>
          <a:prstGeom prst="ellipse">
            <a:avLst/>
          </a:prstGeom>
          <a:solidFill>
            <a:srgbClr val="3366FF"/>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680964" name="Rectangle 4"/>
          <p:cNvSpPr>
            <a:spLocks noGrp="1" noChangeArrowheads="1"/>
          </p:cNvSpPr>
          <p:nvPr>
            <p:ph type="title"/>
          </p:nvPr>
        </p:nvSpPr>
        <p:spPr/>
        <p:txBody>
          <a:bodyPr/>
          <a:lstStyle/>
          <a:p>
            <a:endParaRPr lang="en-US" altLang="en-US"/>
          </a:p>
        </p:txBody>
      </p:sp>
      <p:sp>
        <p:nvSpPr>
          <p:cNvPr id="680965" name="Rectangle 5"/>
          <p:cNvSpPr>
            <a:spLocks noChangeArrowheads="1"/>
          </p:cNvSpPr>
          <p:nvPr/>
        </p:nvSpPr>
        <p:spPr bwMode="auto">
          <a:xfrm>
            <a:off x="0" y="0"/>
            <a:ext cx="9144000" cy="1196975"/>
          </a:xfrm>
          <a:prstGeom prst="rect">
            <a:avLst/>
          </a:prstGeom>
          <a:solidFill>
            <a:srgbClr val="FFFF99"/>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680966" name="Rectangle 6"/>
          <p:cNvSpPr>
            <a:spLocks noChangeArrowheads="1"/>
          </p:cNvSpPr>
          <p:nvPr/>
        </p:nvSpPr>
        <p:spPr bwMode="auto">
          <a:xfrm>
            <a:off x="0" y="115888"/>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sz="4800" b="1" smtClean="0">
                <a:solidFill>
                  <a:srgbClr val="CC0000"/>
                </a:solidFill>
                <a:latin typeface="Papyrus" pitchFamily="66" charset="0"/>
              </a:rPr>
              <a:t>Homogeneous  Ellipsoids</a:t>
            </a:r>
          </a:p>
        </p:txBody>
      </p:sp>
      <p:pic>
        <p:nvPicPr>
          <p:cNvPr id="680967" name="Picture 7" descr="ellipsoid"/>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71550" y="5589588"/>
            <a:ext cx="7620000" cy="1190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4432359"/>
      </p:ext>
    </p:extLst>
  </p:cSld>
  <p:clrMapOvr>
    <a:masterClrMapping/>
  </p:clrMapOvr>
  <p:transition spd="slow">
    <p:zo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5" name="Rectangle 3"/>
          <p:cNvSpPr>
            <a:spLocks noChangeArrowheads="1"/>
          </p:cNvSpPr>
          <p:nvPr/>
        </p:nvSpPr>
        <p:spPr bwMode="auto">
          <a:xfrm>
            <a:off x="0" y="3644900"/>
            <a:ext cx="9144000" cy="3213100"/>
          </a:xfrm>
          <a:prstGeom prst="rect">
            <a:avLst/>
          </a:prstGeom>
          <a:solidFill>
            <a:srgbClr val="FFFF99"/>
          </a:solidFill>
          <a:ln w="38100">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684036" name="Oval 4"/>
          <p:cNvSpPr>
            <a:spLocks noChangeArrowheads="1"/>
          </p:cNvSpPr>
          <p:nvPr/>
        </p:nvSpPr>
        <p:spPr bwMode="auto">
          <a:xfrm>
            <a:off x="1547813" y="2349500"/>
            <a:ext cx="6553200" cy="3097213"/>
          </a:xfrm>
          <a:prstGeom prst="ellipse">
            <a:avLst/>
          </a:prstGeom>
          <a:solidFill>
            <a:srgbClr val="3366FF"/>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684037" name="Rectangle 5"/>
          <p:cNvSpPr>
            <a:spLocks noGrp="1" noChangeArrowheads="1"/>
          </p:cNvSpPr>
          <p:nvPr>
            <p:ph type="title"/>
          </p:nvPr>
        </p:nvSpPr>
        <p:spPr/>
        <p:txBody>
          <a:bodyPr/>
          <a:lstStyle/>
          <a:p>
            <a:endParaRPr lang="en-US" altLang="en-US"/>
          </a:p>
        </p:txBody>
      </p:sp>
      <p:sp>
        <p:nvSpPr>
          <p:cNvPr id="684038" name="Rectangle 6"/>
          <p:cNvSpPr>
            <a:spLocks noChangeArrowheads="1"/>
          </p:cNvSpPr>
          <p:nvPr/>
        </p:nvSpPr>
        <p:spPr bwMode="auto">
          <a:xfrm>
            <a:off x="0" y="0"/>
            <a:ext cx="9144000" cy="1196975"/>
          </a:xfrm>
          <a:prstGeom prst="rect">
            <a:avLst/>
          </a:prstGeom>
          <a:solidFill>
            <a:srgbClr val="FFFF99"/>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684039" name="Rectangle 7"/>
          <p:cNvSpPr>
            <a:spLocks noChangeArrowheads="1"/>
          </p:cNvSpPr>
          <p:nvPr/>
        </p:nvSpPr>
        <p:spPr bwMode="auto">
          <a:xfrm>
            <a:off x="0" y="115888"/>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sz="4800" b="1" smtClean="0">
                <a:solidFill>
                  <a:srgbClr val="CC0000"/>
                </a:solidFill>
                <a:latin typeface="Papyrus" pitchFamily="66" charset="0"/>
              </a:rPr>
              <a:t>Homogeneous  Ellipsoids</a:t>
            </a:r>
          </a:p>
        </p:txBody>
      </p:sp>
      <p:pic>
        <p:nvPicPr>
          <p:cNvPr id="684042" name="Picture 10" descr="ellipsoid"/>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51050" y="5589588"/>
            <a:ext cx="5364163" cy="10620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17650821"/>
      </p:ext>
    </p:extLst>
  </p:cSld>
  <p:clrMapOvr>
    <a:masterClrMapping/>
  </p:clrMapOvr>
  <p:transition spd="slow">
    <p:zo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803" name="Oval 11"/>
          <p:cNvSpPr>
            <a:spLocks noChangeArrowheads="1"/>
          </p:cNvSpPr>
          <p:nvPr/>
        </p:nvSpPr>
        <p:spPr bwMode="auto">
          <a:xfrm>
            <a:off x="-396875" y="765175"/>
            <a:ext cx="10153650" cy="6238875"/>
          </a:xfrm>
          <a:prstGeom prst="ellipse">
            <a:avLst/>
          </a:prstGeom>
          <a:solidFill>
            <a:schemeClr val="tx2"/>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673794" name="Rectangle 2"/>
          <p:cNvSpPr>
            <a:spLocks noGrp="1" noChangeArrowheads="1"/>
          </p:cNvSpPr>
          <p:nvPr>
            <p:ph type="title"/>
          </p:nvPr>
        </p:nvSpPr>
        <p:spPr/>
        <p:txBody>
          <a:bodyPr/>
          <a:lstStyle/>
          <a:p>
            <a:endParaRPr lang="en-US" altLang="en-US"/>
          </a:p>
        </p:txBody>
      </p:sp>
      <p:sp>
        <p:nvSpPr>
          <p:cNvPr id="673795" name="Rectangle 3"/>
          <p:cNvSpPr>
            <a:spLocks noChangeArrowheads="1"/>
          </p:cNvSpPr>
          <p:nvPr/>
        </p:nvSpPr>
        <p:spPr bwMode="auto">
          <a:xfrm>
            <a:off x="0" y="0"/>
            <a:ext cx="9144000" cy="1196975"/>
          </a:xfrm>
          <a:prstGeom prst="rect">
            <a:avLst/>
          </a:prstGeom>
          <a:solidFill>
            <a:srgbClr val="FFFF99"/>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673796" name="Rectangle 4"/>
          <p:cNvSpPr>
            <a:spLocks noChangeArrowheads="1"/>
          </p:cNvSpPr>
          <p:nvPr/>
        </p:nvSpPr>
        <p:spPr bwMode="auto">
          <a:xfrm>
            <a:off x="0" y="115888"/>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sz="4800" b="1" smtClean="0">
                <a:solidFill>
                  <a:srgbClr val="CC0000"/>
                </a:solidFill>
                <a:latin typeface="Papyrus" pitchFamily="66" charset="0"/>
              </a:rPr>
              <a:t>Homogeneous  Ellipsoids</a:t>
            </a:r>
          </a:p>
        </p:txBody>
      </p:sp>
      <p:pic>
        <p:nvPicPr>
          <p:cNvPr id="673804" name="Picture 12" descr="ellipsoid"/>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55650" y="2133600"/>
            <a:ext cx="7820025" cy="2095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3806" name="Picture 14" descr="ellipso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4652963"/>
            <a:ext cx="5668962" cy="1165225"/>
          </a:xfrm>
          <a:prstGeom prst="rect">
            <a:avLst/>
          </a:prstGeom>
          <a:noFill/>
          <a:extLst>
            <a:ext uri="{909E8E84-426E-40DD-AFC4-6F175D3DCCD1}">
              <a14:hiddenFill xmlns:a14="http://schemas.microsoft.com/office/drawing/2010/main">
                <a:solidFill>
                  <a:srgbClr val="FFFFFF"/>
                </a:solidFill>
              </a14:hiddenFill>
            </a:ext>
          </a:extLst>
        </p:spPr>
      </p:pic>
      <p:sp>
        <p:nvSpPr>
          <p:cNvPr id="673810" name="Rectangle 18"/>
          <p:cNvSpPr>
            <a:spLocks noChangeArrowheads="1"/>
          </p:cNvSpPr>
          <p:nvPr/>
        </p:nvSpPr>
        <p:spPr bwMode="auto">
          <a:xfrm>
            <a:off x="755650" y="2276475"/>
            <a:ext cx="7848600" cy="1944688"/>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673811" name="Rectangle 19"/>
          <p:cNvSpPr>
            <a:spLocks noChangeArrowheads="1"/>
          </p:cNvSpPr>
          <p:nvPr/>
        </p:nvSpPr>
        <p:spPr bwMode="auto">
          <a:xfrm>
            <a:off x="755650" y="4581525"/>
            <a:ext cx="7848600" cy="1150938"/>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Tree>
    <p:extLst>
      <p:ext uri="{BB962C8B-B14F-4D97-AF65-F5344CB8AC3E}">
        <p14:creationId xmlns:p14="http://schemas.microsoft.com/office/powerpoint/2010/main" val="3289506407"/>
      </p:ext>
    </p:extLst>
  </p:cSld>
  <p:clrMapOvr>
    <a:masterClrMapping/>
  </p:clrMapOvr>
  <p:transition spd="slow">
    <p:zo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82" name="Picture 2" descr="OCD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0" y="-18318163"/>
            <a:ext cx="21907500" cy="21907501"/>
          </a:xfrm>
          <a:prstGeom prst="rect">
            <a:avLst/>
          </a:prstGeom>
          <a:noFill/>
          <a:extLst>
            <a:ext uri="{909E8E84-426E-40DD-AFC4-6F175D3DCCD1}">
              <a14:hiddenFill xmlns:a14="http://schemas.microsoft.com/office/drawing/2010/main">
                <a:solidFill>
                  <a:srgbClr val="FFFFFF"/>
                </a:solidFill>
              </a14:hiddenFill>
            </a:ext>
          </a:extLst>
        </p:spPr>
      </p:pic>
      <p:sp>
        <p:nvSpPr>
          <p:cNvPr id="686083" name="Rectangle 3"/>
          <p:cNvSpPr>
            <a:spLocks noChangeArrowheads="1"/>
          </p:cNvSpPr>
          <p:nvPr/>
        </p:nvSpPr>
        <p:spPr bwMode="auto">
          <a:xfrm>
            <a:off x="0" y="3573463"/>
            <a:ext cx="9144000" cy="3284537"/>
          </a:xfrm>
          <a:prstGeom prst="rect">
            <a:avLst/>
          </a:prstGeom>
          <a:noFill/>
          <a:ln w="38100">
            <a:solidFill>
              <a:srgbClr val="CC0000"/>
            </a:solidFill>
            <a:miter lim="800000"/>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686084" name="Oval 4"/>
          <p:cNvSpPr>
            <a:spLocks noChangeArrowheads="1"/>
          </p:cNvSpPr>
          <p:nvPr/>
        </p:nvSpPr>
        <p:spPr bwMode="auto">
          <a:xfrm>
            <a:off x="1547813" y="2349500"/>
            <a:ext cx="6553200" cy="3097213"/>
          </a:xfrm>
          <a:prstGeom prst="ellipse">
            <a:avLst/>
          </a:prstGeom>
          <a:solidFill>
            <a:srgbClr val="3366FF"/>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686085" name="Rectangle 5"/>
          <p:cNvSpPr>
            <a:spLocks noGrp="1" noChangeArrowheads="1"/>
          </p:cNvSpPr>
          <p:nvPr>
            <p:ph type="title"/>
          </p:nvPr>
        </p:nvSpPr>
        <p:spPr/>
        <p:txBody>
          <a:bodyPr/>
          <a:lstStyle/>
          <a:p>
            <a:endParaRPr lang="en-US" altLang="en-US"/>
          </a:p>
        </p:txBody>
      </p:sp>
      <p:sp>
        <p:nvSpPr>
          <p:cNvPr id="686086" name="Rectangle 6"/>
          <p:cNvSpPr>
            <a:spLocks noChangeArrowheads="1"/>
          </p:cNvSpPr>
          <p:nvPr/>
        </p:nvSpPr>
        <p:spPr bwMode="auto">
          <a:xfrm>
            <a:off x="0" y="0"/>
            <a:ext cx="9144000" cy="1196975"/>
          </a:xfrm>
          <a:prstGeom prst="rect">
            <a:avLst/>
          </a:prstGeom>
          <a:solidFill>
            <a:srgbClr val="FFFF99"/>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686087" name="Rectangle 7"/>
          <p:cNvSpPr>
            <a:spLocks noChangeArrowheads="1"/>
          </p:cNvSpPr>
          <p:nvPr/>
        </p:nvSpPr>
        <p:spPr bwMode="auto">
          <a:xfrm>
            <a:off x="0" y="115888"/>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sz="4800" b="1" smtClean="0">
                <a:solidFill>
                  <a:srgbClr val="CC0000"/>
                </a:solidFill>
                <a:latin typeface="Papyrus" pitchFamily="66" charset="0"/>
              </a:rPr>
              <a:t>Homogeneous  Ellipsoids</a:t>
            </a:r>
          </a:p>
        </p:txBody>
      </p:sp>
      <p:pic>
        <p:nvPicPr>
          <p:cNvPr id="686093" name="Picture 13" descr="ellipsoid"/>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9388" y="5589588"/>
            <a:ext cx="4643437" cy="1390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095" name="Picture 15" descr="ellipso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5727700"/>
            <a:ext cx="2916237" cy="1130300"/>
          </a:xfrm>
          <a:prstGeom prst="rect">
            <a:avLst/>
          </a:prstGeom>
          <a:noFill/>
          <a:extLst>
            <a:ext uri="{909E8E84-426E-40DD-AFC4-6F175D3DCCD1}">
              <a14:hiddenFill xmlns:a14="http://schemas.microsoft.com/office/drawing/2010/main">
                <a:solidFill>
                  <a:srgbClr val="FFFFFF"/>
                </a:solidFill>
              </a14:hiddenFill>
            </a:ext>
          </a:extLst>
        </p:spPr>
      </p:pic>
      <p:sp>
        <p:nvSpPr>
          <p:cNvPr id="686098" name="AutoShape 18"/>
          <p:cNvSpPr>
            <a:spLocks noChangeArrowheads="1"/>
          </p:cNvSpPr>
          <p:nvPr/>
        </p:nvSpPr>
        <p:spPr bwMode="auto">
          <a:xfrm>
            <a:off x="4787900" y="6165850"/>
            <a:ext cx="936625" cy="215900"/>
          </a:xfrm>
          <a:prstGeom prst="leftArrow">
            <a:avLst>
              <a:gd name="adj1" fmla="val 50000"/>
              <a:gd name="adj2" fmla="val 108456"/>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Tree>
    <p:extLst>
      <p:ext uri="{BB962C8B-B14F-4D97-AF65-F5344CB8AC3E}">
        <p14:creationId xmlns:p14="http://schemas.microsoft.com/office/powerpoint/2010/main" val="1733697134"/>
      </p:ext>
    </p:extLst>
  </p:cSld>
  <p:clrMapOvr>
    <a:masterClrMapping/>
  </p:clrMapOvr>
  <p:transition spd="slow">
    <p:zo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Oval 2"/>
          <p:cNvSpPr>
            <a:spLocks noChangeArrowheads="1"/>
          </p:cNvSpPr>
          <p:nvPr/>
        </p:nvSpPr>
        <p:spPr bwMode="auto">
          <a:xfrm>
            <a:off x="-396875" y="908050"/>
            <a:ext cx="10153650" cy="6238875"/>
          </a:xfrm>
          <a:prstGeom prst="ellipse">
            <a:avLst/>
          </a:prstGeom>
          <a:solidFill>
            <a:schemeClr val="tx2"/>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688131" name="Rectangle 3"/>
          <p:cNvSpPr>
            <a:spLocks noGrp="1" noChangeArrowheads="1"/>
          </p:cNvSpPr>
          <p:nvPr>
            <p:ph type="title"/>
          </p:nvPr>
        </p:nvSpPr>
        <p:spPr/>
        <p:txBody>
          <a:bodyPr/>
          <a:lstStyle/>
          <a:p>
            <a:endParaRPr lang="en-US" altLang="en-US"/>
          </a:p>
        </p:txBody>
      </p:sp>
      <p:sp>
        <p:nvSpPr>
          <p:cNvPr id="688132" name="Rectangle 4"/>
          <p:cNvSpPr>
            <a:spLocks noChangeArrowheads="1"/>
          </p:cNvSpPr>
          <p:nvPr/>
        </p:nvSpPr>
        <p:spPr bwMode="auto">
          <a:xfrm>
            <a:off x="0" y="0"/>
            <a:ext cx="9144000" cy="1196975"/>
          </a:xfrm>
          <a:prstGeom prst="rect">
            <a:avLst/>
          </a:prstGeom>
          <a:solidFill>
            <a:srgbClr val="FFFF99"/>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688133" name="Rectangle 5"/>
          <p:cNvSpPr>
            <a:spLocks noChangeArrowheads="1"/>
          </p:cNvSpPr>
          <p:nvPr/>
        </p:nvSpPr>
        <p:spPr bwMode="auto">
          <a:xfrm>
            <a:off x="0" y="115888"/>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sz="4800" b="1" smtClean="0">
                <a:solidFill>
                  <a:srgbClr val="CC0000"/>
                </a:solidFill>
                <a:latin typeface="Papyrus" pitchFamily="66" charset="0"/>
              </a:rPr>
              <a:t>Homogeneous  Ellipsoids</a:t>
            </a:r>
          </a:p>
        </p:txBody>
      </p:sp>
      <p:pic>
        <p:nvPicPr>
          <p:cNvPr id="688137" name="Picture 9" descr="ellipsoid"/>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47813" y="4941888"/>
            <a:ext cx="6191250" cy="1266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8142" name="Picture 14" descr="ellipso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989138"/>
            <a:ext cx="6718300" cy="1393825"/>
          </a:xfrm>
          <a:prstGeom prst="rect">
            <a:avLst/>
          </a:prstGeom>
          <a:noFill/>
          <a:extLst>
            <a:ext uri="{909E8E84-426E-40DD-AFC4-6F175D3DCCD1}">
              <a14:hiddenFill xmlns:a14="http://schemas.microsoft.com/office/drawing/2010/main">
                <a:solidFill>
                  <a:srgbClr val="FFFFFF"/>
                </a:solidFill>
              </a14:hiddenFill>
            </a:ext>
          </a:extLst>
        </p:spPr>
      </p:pic>
      <p:pic>
        <p:nvPicPr>
          <p:cNvPr id="688145" name="Picture 17" descr="ellipso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3284538"/>
            <a:ext cx="6530975" cy="1390650"/>
          </a:xfrm>
          <a:prstGeom prst="rect">
            <a:avLst/>
          </a:prstGeom>
          <a:noFill/>
          <a:extLst>
            <a:ext uri="{909E8E84-426E-40DD-AFC4-6F175D3DCCD1}">
              <a14:hiddenFill xmlns:a14="http://schemas.microsoft.com/office/drawing/2010/main">
                <a:solidFill>
                  <a:srgbClr val="FFFFFF"/>
                </a:solidFill>
              </a14:hiddenFill>
            </a:ext>
          </a:extLst>
        </p:spPr>
      </p:pic>
      <p:sp>
        <p:nvSpPr>
          <p:cNvPr id="688148" name="Rectangle 20"/>
          <p:cNvSpPr>
            <a:spLocks noChangeArrowheads="1"/>
          </p:cNvSpPr>
          <p:nvPr/>
        </p:nvSpPr>
        <p:spPr bwMode="auto">
          <a:xfrm>
            <a:off x="1258888" y="2205038"/>
            <a:ext cx="6842125" cy="2303462"/>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688149" name="Rectangle 21"/>
          <p:cNvSpPr>
            <a:spLocks noChangeArrowheads="1"/>
          </p:cNvSpPr>
          <p:nvPr/>
        </p:nvSpPr>
        <p:spPr bwMode="auto">
          <a:xfrm>
            <a:off x="1258888" y="4797425"/>
            <a:ext cx="6842125" cy="1368425"/>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Tree>
    <p:extLst>
      <p:ext uri="{BB962C8B-B14F-4D97-AF65-F5344CB8AC3E}">
        <p14:creationId xmlns:p14="http://schemas.microsoft.com/office/powerpoint/2010/main" val="1123025897"/>
      </p:ext>
    </p:extLst>
  </p:cSld>
  <p:clrMapOvr>
    <a:masterClrMapping/>
  </p:clrMapOvr>
  <p:transition spd="slow">
    <p:zoom/>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3672" y="3429000"/>
            <a:ext cx="4488768" cy="3125882"/>
          </a:xfrm>
          <a:prstGeom prst="rect">
            <a:avLst/>
          </a:prstGeom>
        </p:spPr>
      </p:pic>
      <p:sp>
        <p:nvSpPr>
          <p:cNvPr id="9" name="Rectangle 8"/>
          <p:cNvSpPr/>
          <p:nvPr/>
        </p:nvSpPr>
        <p:spPr>
          <a:xfrm>
            <a:off x="4043672" y="2924944"/>
            <a:ext cx="4533156" cy="36476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1101" y="302768"/>
            <a:ext cx="5403027" cy="3756792"/>
          </a:xfrm>
        </p:spPr>
      </p:pic>
      <p:sp>
        <p:nvSpPr>
          <p:cNvPr id="8" name="Rectangle 7"/>
          <p:cNvSpPr/>
          <p:nvPr/>
        </p:nvSpPr>
        <p:spPr>
          <a:xfrm>
            <a:off x="323528" y="332656"/>
            <a:ext cx="5400600" cy="37444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5868144" y="476672"/>
            <a:ext cx="3096344" cy="338554"/>
          </a:xfrm>
          <a:prstGeom prst="rect">
            <a:avLst/>
          </a:prstGeom>
          <a:noFill/>
        </p:spPr>
        <p:txBody>
          <a:bodyPr wrap="square" rtlCol="0">
            <a:spAutoFit/>
          </a:bodyPr>
          <a:lstStyle/>
          <a:p>
            <a:r>
              <a:rPr lang="nl-NL" sz="1600" dirty="0" smtClean="0"/>
              <a:t>Zel’dovich &amp; pope John Paul II</a:t>
            </a:r>
            <a:endParaRPr lang="en-GB" sz="1600" dirty="0"/>
          </a:p>
        </p:txBody>
      </p:sp>
      <p:sp>
        <p:nvSpPr>
          <p:cNvPr id="11" name="TextBox 10"/>
          <p:cNvSpPr txBox="1"/>
          <p:nvPr/>
        </p:nvSpPr>
        <p:spPr>
          <a:xfrm>
            <a:off x="1043608" y="6201852"/>
            <a:ext cx="3096344" cy="338554"/>
          </a:xfrm>
          <a:prstGeom prst="rect">
            <a:avLst/>
          </a:prstGeom>
          <a:noFill/>
        </p:spPr>
        <p:txBody>
          <a:bodyPr wrap="square" rtlCol="0">
            <a:spAutoFit/>
          </a:bodyPr>
          <a:lstStyle/>
          <a:p>
            <a:r>
              <a:rPr lang="nl-NL" sz="1600" dirty="0" smtClean="0"/>
              <a:t>Zel’dovich &amp; Andrei Sacharov</a:t>
            </a:r>
            <a:endParaRPr lang="en-GB" sz="1600" dirty="0"/>
          </a:p>
        </p:txBody>
      </p:sp>
    </p:spTree>
    <p:extLst>
      <p:ext uri="{BB962C8B-B14F-4D97-AF65-F5344CB8AC3E}">
        <p14:creationId xmlns:p14="http://schemas.microsoft.com/office/powerpoint/2010/main" val="280668769"/>
      </p:ext>
    </p:extLst>
  </p:cSld>
  <p:clrMapOvr>
    <a:masterClrMapping/>
  </p:clrMapOvr>
  <p:transition>
    <p:zo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36" name="Rectangle 12"/>
          <p:cNvSpPr>
            <a:spLocks noChangeArrowheads="1"/>
          </p:cNvSpPr>
          <p:nvPr/>
        </p:nvSpPr>
        <p:spPr bwMode="auto">
          <a:xfrm>
            <a:off x="0" y="3573463"/>
            <a:ext cx="9144000" cy="3284537"/>
          </a:xfrm>
          <a:prstGeom prst="rect">
            <a:avLst/>
          </a:prstGeom>
          <a:solidFill>
            <a:srgbClr val="FFFF99"/>
          </a:solidFill>
          <a:ln w="38100">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692226" name="Oval 2"/>
          <p:cNvSpPr>
            <a:spLocks noChangeArrowheads="1"/>
          </p:cNvSpPr>
          <p:nvPr/>
        </p:nvSpPr>
        <p:spPr bwMode="auto">
          <a:xfrm>
            <a:off x="-396875" y="908050"/>
            <a:ext cx="10153650" cy="6238875"/>
          </a:xfrm>
          <a:prstGeom prst="ellipse">
            <a:avLst/>
          </a:prstGeom>
          <a:solidFill>
            <a:schemeClr val="tx2"/>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692227" name="Rectangle 3"/>
          <p:cNvSpPr>
            <a:spLocks noGrp="1" noChangeArrowheads="1"/>
          </p:cNvSpPr>
          <p:nvPr>
            <p:ph type="title"/>
          </p:nvPr>
        </p:nvSpPr>
        <p:spPr/>
        <p:txBody>
          <a:bodyPr/>
          <a:lstStyle/>
          <a:p>
            <a:endParaRPr lang="en-US" altLang="en-US"/>
          </a:p>
        </p:txBody>
      </p:sp>
      <p:sp>
        <p:nvSpPr>
          <p:cNvPr id="692228" name="Rectangle 4"/>
          <p:cNvSpPr>
            <a:spLocks noChangeArrowheads="1"/>
          </p:cNvSpPr>
          <p:nvPr/>
        </p:nvSpPr>
        <p:spPr bwMode="auto">
          <a:xfrm>
            <a:off x="0" y="0"/>
            <a:ext cx="9144000" cy="1196975"/>
          </a:xfrm>
          <a:prstGeom prst="rect">
            <a:avLst/>
          </a:prstGeom>
          <a:solidFill>
            <a:srgbClr val="FFFF99"/>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692229" name="Rectangle 5"/>
          <p:cNvSpPr>
            <a:spLocks noChangeArrowheads="1"/>
          </p:cNvSpPr>
          <p:nvPr/>
        </p:nvSpPr>
        <p:spPr bwMode="auto">
          <a:xfrm>
            <a:off x="0" y="115888"/>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sz="4800" b="1" smtClean="0">
                <a:solidFill>
                  <a:srgbClr val="CC0000"/>
                </a:solidFill>
                <a:latin typeface="Papyrus" pitchFamily="66" charset="0"/>
              </a:rPr>
              <a:t>Homogeneous  Ellipsoids</a:t>
            </a:r>
          </a:p>
        </p:txBody>
      </p:sp>
      <p:pic>
        <p:nvPicPr>
          <p:cNvPr id="692233" name="Picture 9" descr="ellipsoid"/>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0825" y="2997200"/>
            <a:ext cx="8785225" cy="1609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2235" name="Rectangle 11"/>
          <p:cNvSpPr>
            <a:spLocks noChangeArrowheads="1"/>
          </p:cNvSpPr>
          <p:nvPr/>
        </p:nvSpPr>
        <p:spPr bwMode="auto">
          <a:xfrm>
            <a:off x="179388" y="3068638"/>
            <a:ext cx="8785225" cy="1512887"/>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Tree>
    <p:extLst>
      <p:ext uri="{BB962C8B-B14F-4D97-AF65-F5344CB8AC3E}">
        <p14:creationId xmlns:p14="http://schemas.microsoft.com/office/powerpoint/2010/main" val="4198023012"/>
      </p:ext>
    </p:extLst>
  </p:cSld>
  <p:clrMapOvr>
    <a:masterClrMapping/>
  </p:clrMapOvr>
  <p:transition spd="slow">
    <p:zo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90" name="Rectangle 18"/>
          <p:cNvSpPr>
            <a:spLocks noChangeArrowheads="1"/>
          </p:cNvSpPr>
          <p:nvPr/>
        </p:nvSpPr>
        <p:spPr bwMode="auto">
          <a:xfrm>
            <a:off x="0" y="3573463"/>
            <a:ext cx="9144000" cy="3284537"/>
          </a:xfrm>
          <a:prstGeom prst="rect">
            <a:avLst/>
          </a:prstGeom>
          <a:solidFill>
            <a:srgbClr val="FFFF99"/>
          </a:solidFill>
          <a:ln w="38100">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694274" name="Oval 2"/>
          <p:cNvSpPr>
            <a:spLocks noChangeArrowheads="1"/>
          </p:cNvSpPr>
          <p:nvPr/>
        </p:nvSpPr>
        <p:spPr bwMode="auto">
          <a:xfrm>
            <a:off x="-396875" y="908050"/>
            <a:ext cx="10153650" cy="6238875"/>
          </a:xfrm>
          <a:prstGeom prst="ellipse">
            <a:avLst/>
          </a:prstGeom>
          <a:solidFill>
            <a:schemeClr val="tx2"/>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694275" name="Rectangle 3"/>
          <p:cNvSpPr>
            <a:spLocks noGrp="1" noChangeArrowheads="1"/>
          </p:cNvSpPr>
          <p:nvPr>
            <p:ph type="title"/>
          </p:nvPr>
        </p:nvSpPr>
        <p:spPr/>
        <p:txBody>
          <a:bodyPr/>
          <a:lstStyle/>
          <a:p>
            <a:endParaRPr lang="en-US" altLang="en-US"/>
          </a:p>
        </p:txBody>
      </p:sp>
      <p:sp>
        <p:nvSpPr>
          <p:cNvPr id="694276" name="Rectangle 4"/>
          <p:cNvSpPr>
            <a:spLocks noChangeArrowheads="1"/>
          </p:cNvSpPr>
          <p:nvPr/>
        </p:nvSpPr>
        <p:spPr bwMode="auto">
          <a:xfrm>
            <a:off x="0" y="0"/>
            <a:ext cx="9144000" cy="1196975"/>
          </a:xfrm>
          <a:prstGeom prst="rect">
            <a:avLst/>
          </a:prstGeom>
          <a:solidFill>
            <a:srgbClr val="FFFF99"/>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694277" name="Rectangle 5"/>
          <p:cNvSpPr>
            <a:spLocks noChangeArrowheads="1"/>
          </p:cNvSpPr>
          <p:nvPr/>
        </p:nvSpPr>
        <p:spPr bwMode="auto">
          <a:xfrm>
            <a:off x="0" y="115888"/>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sz="4800" b="1" smtClean="0">
                <a:solidFill>
                  <a:srgbClr val="CC0000"/>
                </a:solidFill>
                <a:latin typeface="Papyrus" pitchFamily="66" charset="0"/>
              </a:rPr>
              <a:t>Homogeneous  Ellipsoids</a:t>
            </a:r>
          </a:p>
        </p:txBody>
      </p:sp>
      <p:pic>
        <p:nvPicPr>
          <p:cNvPr id="694281" name="Picture 9" descr="ellipsoid"/>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71775" y="1412875"/>
            <a:ext cx="3805238" cy="1166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4283" name="Picture 11" descr="ellipso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3429000"/>
            <a:ext cx="7324725" cy="1447800"/>
          </a:xfrm>
          <a:prstGeom prst="rect">
            <a:avLst/>
          </a:prstGeom>
          <a:noFill/>
          <a:extLst>
            <a:ext uri="{909E8E84-426E-40DD-AFC4-6F175D3DCCD1}">
              <a14:hiddenFill xmlns:a14="http://schemas.microsoft.com/office/drawing/2010/main">
                <a:solidFill>
                  <a:srgbClr val="FFFFFF"/>
                </a:solidFill>
              </a14:hiddenFill>
            </a:ext>
          </a:extLst>
        </p:spPr>
      </p:pic>
      <p:pic>
        <p:nvPicPr>
          <p:cNvPr id="694286" name="Picture 14" descr="ellipso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4797425"/>
            <a:ext cx="7524750" cy="1333500"/>
          </a:xfrm>
          <a:prstGeom prst="rect">
            <a:avLst/>
          </a:prstGeom>
          <a:noFill/>
          <a:extLst>
            <a:ext uri="{909E8E84-426E-40DD-AFC4-6F175D3DCCD1}">
              <a14:hiddenFill xmlns:a14="http://schemas.microsoft.com/office/drawing/2010/main">
                <a:solidFill>
                  <a:srgbClr val="FFFFFF"/>
                </a:solidFill>
              </a14:hiddenFill>
            </a:ext>
          </a:extLst>
        </p:spPr>
      </p:pic>
      <p:sp>
        <p:nvSpPr>
          <p:cNvPr id="694289" name="Rectangle 17"/>
          <p:cNvSpPr>
            <a:spLocks noChangeArrowheads="1"/>
          </p:cNvSpPr>
          <p:nvPr/>
        </p:nvSpPr>
        <p:spPr bwMode="auto">
          <a:xfrm>
            <a:off x="971550" y="3716338"/>
            <a:ext cx="7632700" cy="2160587"/>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Tree>
    <p:extLst>
      <p:ext uri="{BB962C8B-B14F-4D97-AF65-F5344CB8AC3E}">
        <p14:creationId xmlns:p14="http://schemas.microsoft.com/office/powerpoint/2010/main" val="183548759"/>
      </p:ext>
    </p:extLst>
  </p:cSld>
  <p:clrMapOvr>
    <a:masterClrMapping/>
  </p:clrMapOvr>
  <p:transition spd="slow">
    <p:zo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61" name="Rectangle 17"/>
          <p:cNvSpPr>
            <a:spLocks noChangeArrowheads="1"/>
          </p:cNvSpPr>
          <p:nvPr/>
        </p:nvSpPr>
        <p:spPr bwMode="auto">
          <a:xfrm>
            <a:off x="0" y="3573463"/>
            <a:ext cx="9144000" cy="3284537"/>
          </a:xfrm>
          <a:prstGeom prst="rect">
            <a:avLst/>
          </a:prstGeom>
          <a:solidFill>
            <a:srgbClr val="FFFF99"/>
          </a:solidFill>
          <a:ln w="38100">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697346" name="Oval 2"/>
          <p:cNvSpPr>
            <a:spLocks noChangeArrowheads="1"/>
          </p:cNvSpPr>
          <p:nvPr/>
        </p:nvSpPr>
        <p:spPr bwMode="auto">
          <a:xfrm>
            <a:off x="-396875" y="908050"/>
            <a:ext cx="10153650" cy="6238875"/>
          </a:xfrm>
          <a:prstGeom prst="ellipse">
            <a:avLst/>
          </a:prstGeom>
          <a:solidFill>
            <a:schemeClr val="tx2"/>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697347" name="Rectangle 3"/>
          <p:cNvSpPr>
            <a:spLocks noGrp="1" noChangeArrowheads="1"/>
          </p:cNvSpPr>
          <p:nvPr>
            <p:ph type="title"/>
          </p:nvPr>
        </p:nvSpPr>
        <p:spPr/>
        <p:txBody>
          <a:bodyPr/>
          <a:lstStyle/>
          <a:p>
            <a:endParaRPr lang="en-US" altLang="en-US"/>
          </a:p>
        </p:txBody>
      </p:sp>
      <p:sp>
        <p:nvSpPr>
          <p:cNvPr id="697348" name="Rectangle 4"/>
          <p:cNvSpPr>
            <a:spLocks noChangeArrowheads="1"/>
          </p:cNvSpPr>
          <p:nvPr/>
        </p:nvSpPr>
        <p:spPr bwMode="auto">
          <a:xfrm>
            <a:off x="0" y="0"/>
            <a:ext cx="9144000" cy="1196975"/>
          </a:xfrm>
          <a:prstGeom prst="rect">
            <a:avLst/>
          </a:prstGeom>
          <a:solidFill>
            <a:srgbClr val="FFFF99"/>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697349" name="Rectangle 5"/>
          <p:cNvSpPr>
            <a:spLocks noChangeArrowheads="1"/>
          </p:cNvSpPr>
          <p:nvPr/>
        </p:nvSpPr>
        <p:spPr bwMode="auto">
          <a:xfrm>
            <a:off x="0" y="115888"/>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sz="4800" b="1" smtClean="0">
                <a:solidFill>
                  <a:srgbClr val="CC0000"/>
                </a:solidFill>
                <a:latin typeface="Papyrus" pitchFamily="66" charset="0"/>
              </a:rPr>
              <a:t>Homogeneous  Ellipsoids</a:t>
            </a:r>
          </a:p>
        </p:txBody>
      </p:sp>
      <p:pic>
        <p:nvPicPr>
          <p:cNvPr id="697352" name="Picture 8" descr="ellipso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2708275"/>
            <a:ext cx="7524750" cy="1333500"/>
          </a:xfrm>
          <a:prstGeom prst="rect">
            <a:avLst/>
          </a:prstGeom>
          <a:noFill/>
          <a:extLst>
            <a:ext uri="{909E8E84-426E-40DD-AFC4-6F175D3DCCD1}">
              <a14:hiddenFill xmlns:a14="http://schemas.microsoft.com/office/drawing/2010/main">
                <a:solidFill>
                  <a:srgbClr val="FFFFFF"/>
                </a:solidFill>
              </a14:hiddenFill>
            </a:ext>
          </a:extLst>
        </p:spPr>
      </p:pic>
      <p:sp>
        <p:nvSpPr>
          <p:cNvPr id="697353" name="Rectangle 9"/>
          <p:cNvSpPr>
            <a:spLocks noChangeArrowheads="1"/>
          </p:cNvSpPr>
          <p:nvPr/>
        </p:nvSpPr>
        <p:spPr bwMode="auto">
          <a:xfrm>
            <a:off x="971550" y="2781300"/>
            <a:ext cx="7632700" cy="3095625"/>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pic>
        <p:nvPicPr>
          <p:cNvPr id="697355" name="Picture 11" descr="ellipsoid"/>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132138" y="1484313"/>
            <a:ext cx="3027362" cy="989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7357" name="Picture 13" descr="ellipso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4868863"/>
            <a:ext cx="7229475" cy="1276350"/>
          </a:xfrm>
          <a:prstGeom prst="rect">
            <a:avLst/>
          </a:prstGeom>
          <a:noFill/>
          <a:extLst>
            <a:ext uri="{909E8E84-426E-40DD-AFC4-6F175D3DCCD1}">
              <a14:hiddenFill xmlns:a14="http://schemas.microsoft.com/office/drawing/2010/main">
                <a:solidFill>
                  <a:srgbClr val="FFFFFF"/>
                </a:solidFill>
              </a14:hiddenFill>
            </a:ext>
          </a:extLst>
        </p:spPr>
      </p:pic>
      <p:sp>
        <p:nvSpPr>
          <p:cNvPr id="697360" name="AutoShape 16"/>
          <p:cNvSpPr>
            <a:spLocks noChangeArrowheads="1"/>
          </p:cNvSpPr>
          <p:nvPr/>
        </p:nvSpPr>
        <p:spPr bwMode="auto">
          <a:xfrm>
            <a:off x="4716463" y="3933825"/>
            <a:ext cx="360362" cy="933450"/>
          </a:xfrm>
          <a:prstGeom prst="downArrow">
            <a:avLst>
              <a:gd name="adj1" fmla="val 50000"/>
              <a:gd name="adj2" fmla="val 64758"/>
            </a:avLst>
          </a:prstGeom>
          <a:solidFill>
            <a:srgbClr val="FFFF99"/>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Tree>
    <p:extLst>
      <p:ext uri="{BB962C8B-B14F-4D97-AF65-F5344CB8AC3E}">
        <p14:creationId xmlns:p14="http://schemas.microsoft.com/office/powerpoint/2010/main" val="2055444645"/>
      </p:ext>
    </p:extLst>
  </p:cSld>
  <p:clrMapOvr>
    <a:masterClrMapping/>
  </p:clrMapOvr>
  <p:transition spd="slow">
    <p:zo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404" name="Rectangle 12"/>
          <p:cNvSpPr>
            <a:spLocks noChangeArrowheads="1"/>
          </p:cNvSpPr>
          <p:nvPr/>
        </p:nvSpPr>
        <p:spPr bwMode="auto">
          <a:xfrm>
            <a:off x="0" y="3573463"/>
            <a:ext cx="9144000" cy="3284537"/>
          </a:xfrm>
          <a:prstGeom prst="rect">
            <a:avLst/>
          </a:prstGeom>
          <a:solidFill>
            <a:srgbClr val="FFFF99"/>
          </a:solidFill>
          <a:ln w="38100">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699394" name="Oval 2"/>
          <p:cNvSpPr>
            <a:spLocks noChangeArrowheads="1"/>
          </p:cNvSpPr>
          <p:nvPr/>
        </p:nvSpPr>
        <p:spPr bwMode="auto">
          <a:xfrm>
            <a:off x="-396875" y="908050"/>
            <a:ext cx="10153650" cy="6238875"/>
          </a:xfrm>
          <a:prstGeom prst="ellipse">
            <a:avLst/>
          </a:prstGeom>
          <a:solidFill>
            <a:schemeClr val="tx2"/>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699419" name="Rectangle 27"/>
          <p:cNvSpPr>
            <a:spLocks noChangeArrowheads="1"/>
          </p:cNvSpPr>
          <p:nvPr/>
        </p:nvSpPr>
        <p:spPr bwMode="auto">
          <a:xfrm>
            <a:off x="1331913" y="1844675"/>
            <a:ext cx="6769100" cy="273685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699395" name="Rectangle 3"/>
          <p:cNvSpPr>
            <a:spLocks noGrp="1" noChangeArrowheads="1"/>
          </p:cNvSpPr>
          <p:nvPr>
            <p:ph type="title"/>
          </p:nvPr>
        </p:nvSpPr>
        <p:spPr/>
        <p:txBody>
          <a:bodyPr/>
          <a:lstStyle/>
          <a:p>
            <a:endParaRPr lang="en-US" altLang="en-US"/>
          </a:p>
        </p:txBody>
      </p:sp>
      <p:sp>
        <p:nvSpPr>
          <p:cNvPr id="699396" name="Rectangle 4"/>
          <p:cNvSpPr>
            <a:spLocks noChangeArrowheads="1"/>
          </p:cNvSpPr>
          <p:nvPr/>
        </p:nvSpPr>
        <p:spPr bwMode="auto">
          <a:xfrm>
            <a:off x="0" y="0"/>
            <a:ext cx="9144000" cy="1196975"/>
          </a:xfrm>
          <a:prstGeom prst="rect">
            <a:avLst/>
          </a:prstGeom>
          <a:solidFill>
            <a:srgbClr val="FFFF99"/>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699397" name="Rectangle 5"/>
          <p:cNvSpPr>
            <a:spLocks noChangeArrowheads="1"/>
          </p:cNvSpPr>
          <p:nvPr/>
        </p:nvSpPr>
        <p:spPr bwMode="auto">
          <a:xfrm>
            <a:off x="0" y="115888"/>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sz="4800" b="1" smtClean="0">
                <a:solidFill>
                  <a:srgbClr val="CC0000"/>
                </a:solidFill>
                <a:latin typeface="Papyrus" pitchFamily="66" charset="0"/>
              </a:rPr>
              <a:t>Homogeneous  Ellipsoids</a:t>
            </a:r>
          </a:p>
        </p:txBody>
      </p:sp>
      <p:sp>
        <p:nvSpPr>
          <p:cNvPr id="699402" name="AutoShape 10"/>
          <p:cNvSpPr>
            <a:spLocks noChangeArrowheads="1"/>
          </p:cNvSpPr>
          <p:nvPr/>
        </p:nvSpPr>
        <p:spPr bwMode="auto">
          <a:xfrm>
            <a:off x="1908175" y="4724400"/>
            <a:ext cx="360363" cy="933450"/>
          </a:xfrm>
          <a:prstGeom prst="downArrow">
            <a:avLst>
              <a:gd name="adj1" fmla="val 50000"/>
              <a:gd name="adj2" fmla="val 64758"/>
            </a:avLst>
          </a:prstGeom>
          <a:solidFill>
            <a:srgbClr val="FFFF99"/>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pic>
        <p:nvPicPr>
          <p:cNvPr id="699405" name="Picture 13" descr="ellipsoid"/>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47813" y="1844675"/>
            <a:ext cx="5557837" cy="16081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9410" name="Picture 18" descr="ellipso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5661025"/>
            <a:ext cx="2805113" cy="833438"/>
          </a:xfrm>
          <a:prstGeom prst="rect">
            <a:avLst/>
          </a:prstGeom>
          <a:noFill/>
          <a:extLst>
            <a:ext uri="{909E8E84-426E-40DD-AFC4-6F175D3DCCD1}">
              <a14:hiddenFill xmlns:a14="http://schemas.microsoft.com/office/drawing/2010/main">
                <a:solidFill>
                  <a:srgbClr val="FFFFFF"/>
                </a:solidFill>
              </a14:hiddenFill>
            </a:ext>
          </a:extLst>
        </p:spPr>
      </p:pic>
      <p:pic>
        <p:nvPicPr>
          <p:cNvPr id="699413" name="Picture 21" descr="ellipso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5589588"/>
            <a:ext cx="1658937" cy="841375"/>
          </a:xfrm>
          <a:prstGeom prst="rect">
            <a:avLst/>
          </a:prstGeom>
          <a:noFill/>
          <a:extLst>
            <a:ext uri="{909E8E84-426E-40DD-AFC4-6F175D3DCCD1}">
              <a14:hiddenFill xmlns:a14="http://schemas.microsoft.com/office/drawing/2010/main">
                <a:solidFill>
                  <a:srgbClr val="FFFFFF"/>
                </a:solidFill>
              </a14:hiddenFill>
            </a:ext>
          </a:extLst>
        </p:spPr>
      </p:pic>
      <p:pic>
        <p:nvPicPr>
          <p:cNvPr id="699416" name="Picture 24" descr="ellipsoi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813" y="3573463"/>
            <a:ext cx="6364287" cy="1123950"/>
          </a:xfrm>
          <a:prstGeom prst="rect">
            <a:avLst/>
          </a:prstGeom>
          <a:noFill/>
          <a:extLst>
            <a:ext uri="{909E8E84-426E-40DD-AFC4-6F175D3DCCD1}">
              <a14:hiddenFill xmlns:a14="http://schemas.microsoft.com/office/drawing/2010/main">
                <a:solidFill>
                  <a:srgbClr val="FFFFFF"/>
                </a:solidFill>
              </a14:hiddenFill>
            </a:ext>
          </a:extLst>
        </p:spPr>
      </p:pic>
      <p:sp>
        <p:nvSpPr>
          <p:cNvPr id="699421" name="Line 29"/>
          <p:cNvSpPr>
            <a:spLocks noChangeShapeType="1"/>
          </p:cNvSpPr>
          <p:nvPr/>
        </p:nvSpPr>
        <p:spPr bwMode="auto">
          <a:xfrm>
            <a:off x="1331913" y="3500438"/>
            <a:ext cx="67691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mtClean="0">
              <a:solidFill>
                <a:srgbClr val="FFFFFF"/>
              </a:solidFill>
            </a:endParaRPr>
          </a:p>
        </p:txBody>
      </p:sp>
      <p:sp>
        <p:nvSpPr>
          <p:cNvPr id="699423" name="Line 31"/>
          <p:cNvSpPr>
            <a:spLocks noChangeShapeType="1"/>
          </p:cNvSpPr>
          <p:nvPr/>
        </p:nvSpPr>
        <p:spPr bwMode="auto">
          <a:xfrm>
            <a:off x="1331913" y="3500438"/>
            <a:ext cx="67691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mtClean="0">
              <a:solidFill>
                <a:srgbClr val="FFFFFF"/>
              </a:solidFill>
            </a:endParaRPr>
          </a:p>
        </p:txBody>
      </p:sp>
      <p:sp>
        <p:nvSpPr>
          <p:cNvPr id="699424" name="AutoShape 32"/>
          <p:cNvSpPr>
            <a:spLocks noChangeArrowheads="1"/>
          </p:cNvSpPr>
          <p:nvPr/>
        </p:nvSpPr>
        <p:spPr bwMode="auto">
          <a:xfrm>
            <a:off x="4572000" y="5876925"/>
            <a:ext cx="1295400" cy="288925"/>
          </a:xfrm>
          <a:prstGeom prst="rightArrow">
            <a:avLst>
              <a:gd name="adj1" fmla="val 50000"/>
              <a:gd name="adj2" fmla="val 112088"/>
            </a:avLst>
          </a:prstGeom>
          <a:solidFill>
            <a:srgbClr val="FFFF99"/>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Tree>
    <p:extLst>
      <p:ext uri="{BB962C8B-B14F-4D97-AF65-F5344CB8AC3E}">
        <p14:creationId xmlns:p14="http://schemas.microsoft.com/office/powerpoint/2010/main" val="2686244397"/>
      </p:ext>
    </p:extLst>
  </p:cSld>
  <p:clrMapOvr>
    <a:masterClrMapping/>
  </p:clrMapOvr>
  <p:transition spd="slow">
    <p:zo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1223" name="Rectangle 7"/>
          <p:cNvSpPr>
            <a:spLocks noGrp="1" noChangeArrowheads="1"/>
          </p:cNvSpPr>
          <p:nvPr>
            <p:ph type="title"/>
          </p:nvPr>
        </p:nvSpPr>
        <p:spPr/>
        <p:txBody>
          <a:bodyPr/>
          <a:lstStyle/>
          <a:p>
            <a:endParaRPr lang="en-US" altLang="en-US"/>
          </a:p>
        </p:txBody>
      </p:sp>
      <p:sp>
        <p:nvSpPr>
          <p:cNvPr id="521220" name="Rectangle 4"/>
          <p:cNvSpPr>
            <a:spLocks noChangeArrowheads="1"/>
          </p:cNvSpPr>
          <p:nvPr/>
        </p:nvSpPr>
        <p:spPr bwMode="auto">
          <a:xfrm>
            <a:off x="0" y="0"/>
            <a:ext cx="9144000" cy="1196975"/>
          </a:xfrm>
          <a:prstGeom prst="rect">
            <a:avLst/>
          </a:prstGeom>
          <a:solidFill>
            <a:srgbClr val="FFFF99"/>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521221" name="Rectangle 5"/>
          <p:cNvSpPr>
            <a:spLocks noChangeArrowheads="1"/>
          </p:cNvSpPr>
          <p:nvPr/>
        </p:nvSpPr>
        <p:spPr bwMode="auto">
          <a:xfrm>
            <a:off x="0" y="115888"/>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sz="4800" b="1" smtClean="0">
                <a:solidFill>
                  <a:srgbClr val="CC0000"/>
                </a:solidFill>
                <a:latin typeface="Papyrus" pitchFamily="66" charset="0"/>
              </a:rPr>
              <a:t>Homogeneous  Ellipsoids</a:t>
            </a:r>
          </a:p>
        </p:txBody>
      </p:sp>
      <p:pic>
        <p:nvPicPr>
          <p:cNvPr id="521222" name="Picture 6" descr="ellipspeak"/>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0825" y="1844675"/>
            <a:ext cx="8642350" cy="4346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12050871"/>
      </p:ext>
    </p:extLst>
  </p:cSld>
  <p:clrMapOvr>
    <a:masterClrMapping/>
  </p:clrMapOvr>
  <p:transition spd="slow">
    <p:zoom/>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3271" name="Rectangle 7"/>
          <p:cNvSpPr>
            <a:spLocks noGrp="1" noChangeArrowheads="1"/>
          </p:cNvSpPr>
          <p:nvPr>
            <p:ph type="title"/>
          </p:nvPr>
        </p:nvSpPr>
        <p:spPr/>
        <p:txBody>
          <a:bodyPr/>
          <a:lstStyle/>
          <a:p>
            <a:endParaRPr lang="en-US" altLang="en-US"/>
          </a:p>
        </p:txBody>
      </p:sp>
      <p:sp>
        <p:nvSpPr>
          <p:cNvPr id="523268" name="Rectangle 4"/>
          <p:cNvSpPr>
            <a:spLocks noChangeArrowheads="1"/>
          </p:cNvSpPr>
          <p:nvPr/>
        </p:nvSpPr>
        <p:spPr bwMode="auto">
          <a:xfrm>
            <a:off x="0" y="0"/>
            <a:ext cx="9144000" cy="1196975"/>
          </a:xfrm>
          <a:prstGeom prst="rect">
            <a:avLst/>
          </a:prstGeom>
          <a:solidFill>
            <a:srgbClr val="FFFF99"/>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523269" name="Rectangle 5"/>
          <p:cNvSpPr>
            <a:spLocks noChangeArrowheads="1"/>
          </p:cNvSpPr>
          <p:nvPr/>
        </p:nvSpPr>
        <p:spPr bwMode="auto">
          <a:xfrm>
            <a:off x="0" y="115888"/>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sz="4800" b="1" smtClean="0">
                <a:solidFill>
                  <a:srgbClr val="CC0000"/>
                </a:solidFill>
                <a:latin typeface="Papyrus" pitchFamily="66" charset="0"/>
              </a:rPr>
              <a:t>Homogeneous  Ellipsoids</a:t>
            </a:r>
          </a:p>
        </p:txBody>
      </p:sp>
      <p:pic>
        <p:nvPicPr>
          <p:cNvPr id="523270" name="Picture 6" descr="ellipspeak"/>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1844675"/>
            <a:ext cx="8785225" cy="4032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64981978"/>
      </p:ext>
    </p:extLst>
  </p:cSld>
  <p:clrMapOvr>
    <a:masterClrMapping/>
  </p:clrMapOvr>
  <p:transition spd="slow">
    <p:zoom/>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4535" name="Rectangle 7"/>
          <p:cNvSpPr>
            <a:spLocks noGrp="1" noChangeArrowheads="1"/>
          </p:cNvSpPr>
          <p:nvPr>
            <p:ph type="title"/>
          </p:nvPr>
        </p:nvSpPr>
        <p:spPr/>
        <p:txBody>
          <a:bodyPr/>
          <a:lstStyle/>
          <a:p>
            <a:endParaRPr lang="en-US" altLang="en-US"/>
          </a:p>
        </p:txBody>
      </p:sp>
      <p:sp>
        <p:nvSpPr>
          <p:cNvPr id="534532" name="Rectangle 4"/>
          <p:cNvSpPr>
            <a:spLocks noChangeArrowheads="1"/>
          </p:cNvSpPr>
          <p:nvPr/>
        </p:nvSpPr>
        <p:spPr bwMode="auto">
          <a:xfrm>
            <a:off x="0" y="0"/>
            <a:ext cx="9144000" cy="1196975"/>
          </a:xfrm>
          <a:prstGeom prst="rect">
            <a:avLst/>
          </a:prstGeom>
          <a:solidFill>
            <a:srgbClr val="FFFF99"/>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534533" name="Rectangle 5"/>
          <p:cNvSpPr>
            <a:spLocks noChangeArrowheads="1"/>
          </p:cNvSpPr>
          <p:nvPr/>
        </p:nvSpPr>
        <p:spPr bwMode="auto">
          <a:xfrm>
            <a:off x="0" y="115888"/>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sz="4800" b="1" smtClean="0">
                <a:solidFill>
                  <a:srgbClr val="CC0000"/>
                </a:solidFill>
                <a:latin typeface="Papyrus" pitchFamily="66" charset="0"/>
              </a:rPr>
              <a:t>Homogeneous  Ellipsoids</a:t>
            </a:r>
          </a:p>
        </p:txBody>
      </p:sp>
      <p:pic>
        <p:nvPicPr>
          <p:cNvPr id="534534" name="Picture 6" descr="collapse"/>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63713" y="1341438"/>
            <a:ext cx="5472112" cy="53736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62425369"/>
      </p:ext>
    </p:extLst>
  </p:cSld>
  <p:clrMapOvr>
    <a:masterClrMapping/>
  </p:clrMapOvr>
  <p:transition spd="slow">
    <p:zoom/>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06562" name="Rectangle 2"/>
          <p:cNvSpPr>
            <a:spLocks noGrp="1" noChangeArrowheads="1"/>
          </p:cNvSpPr>
          <p:nvPr>
            <p:ph type="title"/>
          </p:nvPr>
        </p:nvSpPr>
        <p:spPr/>
        <p:txBody>
          <a:bodyPr/>
          <a:lstStyle/>
          <a:p>
            <a:endParaRPr lang="en-US" altLang="en-US"/>
          </a:p>
        </p:txBody>
      </p:sp>
      <p:sp>
        <p:nvSpPr>
          <p:cNvPr id="706563" name="Rectangle 3"/>
          <p:cNvSpPr>
            <a:spLocks noChangeArrowheads="1"/>
          </p:cNvSpPr>
          <p:nvPr/>
        </p:nvSpPr>
        <p:spPr bwMode="auto">
          <a:xfrm>
            <a:off x="0" y="0"/>
            <a:ext cx="9144000" cy="1196975"/>
          </a:xfrm>
          <a:prstGeom prst="rect">
            <a:avLst/>
          </a:prstGeom>
          <a:solidFill>
            <a:srgbClr val="FFFF99"/>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706564" name="Rectangle 4"/>
          <p:cNvSpPr>
            <a:spLocks noChangeArrowheads="1"/>
          </p:cNvSpPr>
          <p:nvPr/>
        </p:nvSpPr>
        <p:spPr bwMode="auto">
          <a:xfrm>
            <a:off x="0" y="115888"/>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sz="4800" b="1" smtClean="0">
                <a:solidFill>
                  <a:srgbClr val="CC0000"/>
                </a:solidFill>
                <a:latin typeface="Papyrus" pitchFamily="66" charset="0"/>
              </a:rPr>
              <a:t>Homogeneous  Ellipsoids</a:t>
            </a:r>
          </a:p>
        </p:txBody>
      </p:sp>
      <p:pic>
        <p:nvPicPr>
          <p:cNvPr id="706567" name="Picture 7" descr="void"/>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16013" y="1341438"/>
            <a:ext cx="6696075" cy="538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0753764"/>
      </p:ext>
    </p:extLst>
  </p:cSld>
  <p:clrMapOvr>
    <a:masterClrMapping/>
  </p:clrMapOvr>
  <p:transition spd="slow">
    <p:zoom/>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07590" name="Picture 6" descr="vo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341438"/>
            <a:ext cx="6769100" cy="5454650"/>
          </a:xfrm>
          <a:prstGeom prst="rect">
            <a:avLst/>
          </a:prstGeom>
          <a:noFill/>
          <a:extLst>
            <a:ext uri="{909E8E84-426E-40DD-AFC4-6F175D3DCCD1}">
              <a14:hiddenFill xmlns:a14="http://schemas.microsoft.com/office/drawing/2010/main">
                <a:solidFill>
                  <a:srgbClr val="FFFFFF"/>
                </a:solidFill>
              </a14:hiddenFill>
            </a:ext>
          </a:extLst>
        </p:spPr>
      </p:pic>
      <p:sp>
        <p:nvSpPr>
          <p:cNvPr id="707586" name="Rectangle 2"/>
          <p:cNvSpPr>
            <a:spLocks noGrp="1" noChangeArrowheads="1"/>
          </p:cNvSpPr>
          <p:nvPr>
            <p:ph type="title"/>
          </p:nvPr>
        </p:nvSpPr>
        <p:spPr/>
        <p:txBody>
          <a:bodyPr/>
          <a:lstStyle/>
          <a:p>
            <a:endParaRPr lang="en-US" altLang="en-US"/>
          </a:p>
        </p:txBody>
      </p:sp>
      <p:sp>
        <p:nvSpPr>
          <p:cNvPr id="707587" name="Rectangle 3"/>
          <p:cNvSpPr>
            <a:spLocks noChangeArrowheads="1"/>
          </p:cNvSpPr>
          <p:nvPr/>
        </p:nvSpPr>
        <p:spPr bwMode="auto">
          <a:xfrm>
            <a:off x="0" y="0"/>
            <a:ext cx="9144000" cy="1196975"/>
          </a:xfrm>
          <a:prstGeom prst="rect">
            <a:avLst/>
          </a:prstGeom>
          <a:solidFill>
            <a:srgbClr val="FFFF99"/>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FFFF"/>
              </a:solidFill>
            </a:endParaRPr>
          </a:p>
        </p:txBody>
      </p:sp>
      <p:sp>
        <p:nvSpPr>
          <p:cNvPr id="707588" name="Rectangle 4"/>
          <p:cNvSpPr>
            <a:spLocks noChangeArrowheads="1"/>
          </p:cNvSpPr>
          <p:nvPr/>
        </p:nvSpPr>
        <p:spPr bwMode="auto">
          <a:xfrm>
            <a:off x="0" y="115888"/>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sz="4800" b="1" smtClean="0">
                <a:solidFill>
                  <a:srgbClr val="CC0000"/>
                </a:solidFill>
                <a:latin typeface="Papyrus" pitchFamily="66" charset="0"/>
              </a:rPr>
              <a:t>Homogeneous  Ellipsoids</a:t>
            </a:r>
          </a:p>
        </p:txBody>
      </p:sp>
    </p:spTree>
    <p:extLst>
      <p:ext uri="{BB962C8B-B14F-4D97-AF65-F5344CB8AC3E}">
        <p14:creationId xmlns:p14="http://schemas.microsoft.com/office/powerpoint/2010/main" val="2233102478"/>
      </p:ext>
    </p:extLst>
  </p:cSld>
  <p:clrMapOvr>
    <a:masterClrMapping/>
  </p:clrMapOvr>
  <p:transition spd="slow">
    <p:zoom/>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476672"/>
            <a:ext cx="3960440" cy="5957879"/>
          </a:xfrm>
        </p:spPr>
      </p:pic>
      <p:sp>
        <p:nvSpPr>
          <p:cNvPr id="5" name="Rectangle 4"/>
          <p:cNvSpPr/>
          <p:nvPr/>
        </p:nvSpPr>
        <p:spPr>
          <a:xfrm>
            <a:off x="467544" y="476672"/>
            <a:ext cx="3960440" cy="59766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3789040"/>
            <a:ext cx="4104456" cy="2677224"/>
          </a:xfrm>
          <a:prstGeom prst="rect">
            <a:avLst/>
          </a:prstGeom>
        </p:spPr>
      </p:pic>
      <p:sp>
        <p:nvSpPr>
          <p:cNvPr id="7" name="TextBox 6"/>
          <p:cNvSpPr txBox="1"/>
          <p:nvPr/>
        </p:nvSpPr>
        <p:spPr>
          <a:xfrm>
            <a:off x="4716016" y="548680"/>
            <a:ext cx="4248472" cy="646331"/>
          </a:xfrm>
          <a:prstGeom prst="rect">
            <a:avLst/>
          </a:prstGeom>
          <a:noFill/>
        </p:spPr>
        <p:txBody>
          <a:bodyPr wrap="square" rtlCol="0">
            <a:spAutoFit/>
          </a:bodyPr>
          <a:lstStyle/>
          <a:p>
            <a:r>
              <a:rPr lang="nl-NL" dirty="0" smtClean="0"/>
              <a:t>Zeldovich &amp; Raizer</a:t>
            </a:r>
          </a:p>
          <a:p>
            <a:r>
              <a:rPr lang="nl-NL" dirty="0"/>
              <a:t>s</a:t>
            </a:r>
            <a:r>
              <a:rPr lang="nl-NL" dirty="0" smtClean="0"/>
              <a:t>tandard book on shock waves ...  </a:t>
            </a:r>
            <a:endParaRPr lang="en-GB" dirty="0"/>
          </a:p>
        </p:txBody>
      </p:sp>
    </p:spTree>
    <p:extLst>
      <p:ext uri="{BB962C8B-B14F-4D97-AF65-F5344CB8AC3E}">
        <p14:creationId xmlns:p14="http://schemas.microsoft.com/office/powerpoint/2010/main" val="3383597646"/>
      </p:ext>
    </p:extLst>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661338"/>
            <a:ext cx="7992888" cy="5380160"/>
          </a:xfrm>
        </p:spPr>
      </p:pic>
      <p:sp>
        <p:nvSpPr>
          <p:cNvPr id="5" name="Rectangle 4"/>
          <p:cNvSpPr/>
          <p:nvPr/>
        </p:nvSpPr>
        <p:spPr>
          <a:xfrm>
            <a:off x="539552" y="655411"/>
            <a:ext cx="7992888" cy="53599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4932040" y="846004"/>
            <a:ext cx="3888431" cy="369332"/>
          </a:xfrm>
          <a:prstGeom prst="rect">
            <a:avLst/>
          </a:prstGeom>
          <a:noFill/>
        </p:spPr>
        <p:txBody>
          <a:bodyPr wrap="square" rtlCol="0">
            <a:spAutoFit/>
          </a:bodyPr>
          <a:lstStyle/>
          <a:p>
            <a:r>
              <a:rPr lang="nl-NL" b="1" dirty="0" smtClean="0">
                <a:solidFill>
                  <a:schemeClr val="bg1"/>
                </a:solidFill>
              </a:rPr>
              <a:t>Yakov Borisovich Zel’dovich</a:t>
            </a:r>
          </a:p>
        </p:txBody>
      </p:sp>
    </p:spTree>
    <p:extLst>
      <p:ext uri="{BB962C8B-B14F-4D97-AF65-F5344CB8AC3E}">
        <p14:creationId xmlns:p14="http://schemas.microsoft.com/office/powerpoint/2010/main" val="3004311846"/>
      </p:ext>
    </p:extLst>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zeldovich.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3969283" y="1376362"/>
            <a:ext cx="4924425" cy="4924425"/>
          </a:xfrm>
          <a:prstGeom prst="rect">
            <a:avLst/>
          </a:prstGeom>
        </p:spPr>
      </p:pic>
      <p:sp>
        <p:nvSpPr>
          <p:cNvPr id="223235" name="Title 1"/>
          <p:cNvSpPr>
            <a:spLocks noGrp="1"/>
          </p:cNvSpPr>
          <p:nvPr>
            <p:ph type="title"/>
          </p:nvPr>
        </p:nvSpPr>
        <p:spPr>
          <a:xfrm>
            <a:off x="-122238" y="3175"/>
            <a:ext cx="9297988" cy="1143000"/>
          </a:xfrm>
        </p:spPr>
        <p:txBody>
          <a:bodyPr/>
          <a:lstStyle/>
          <a:p>
            <a:r>
              <a:rPr lang="nl-NL" altLang="en-US" sz="5500" b="1" smtClean="0">
                <a:solidFill>
                  <a:schemeClr val="bg1"/>
                </a:solidFill>
              </a:rPr>
              <a:t>Zel’dovich Approximation</a:t>
            </a:r>
            <a:endParaRPr lang="en-GB" altLang="en-US" sz="5500" b="1" smtClean="0">
              <a:solidFill>
                <a:schemeClr val="bg1"/>
              </a:solidFill>
            </a:endParaRPr>
          </a:p>
        </p:txBody>
      </p:sp>
      <p:sp>
        <p:nvSpPr>
          <p:cNvPr id="7" name="Rectangle 6"/>
          <p:cNvSpPr/>
          <p:nvPr/>
        </p:nvSpPr>
        <p:spPr>
          <a:xfrm>
            <a:off x="3941763" y="1341438"/>
            <a:ext cx="4968875" cy="496728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graphicFrame>
        <p:nvGraphicFramePr>
          <p:cNvPr id="223237" name="Object 2"/>
          <p:cNvGraphicFramePr>
            <a:graphicFrameLocks noChangeAspect="1"/>
          </p:cNvGraphicFramePr>
          <p:nvPr/>
        </p:nvGraphicFramePr>
        <p:xfrm>
          <a:off x="468313" y="1628775"/>
          <a:ext cx="3024187" cy="1944688"/>
        </p:xfrm>
        <a:graphic>
          <a:graphicData uri="http://schemas.openxmlformats.org/presentationml/2006/ole">
            <mc:AlternateContent xmlns:mc="http://schemas.openxmlformats.org/markup-compatibility/2006">
              <mc:Choice xmlns:v="urn:schemas-microsoft-com:vml" Requires="v">
                <p:oleObj spid="_x0000_s223279" name="Equation" r:id="rId6" imgW="1066680" imgH="685800" progId="Equation.DSMT4">
                  <p:embed/>
                </p:oleObj>
              </mc:Choice>
              <mc:Fallback>
                <p:oleObj name="Equation" r:id="rId6" imgW="1066680" imgH="685800" progId="Equation.DSMT4">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313" y="1628775"/>
                        <a:ext cx="3024187"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3238" name="Object 1"/>
          <p:cNvGraphicFramePr>
            <a:graphicFrameLocks noChangeAspect="1"/>
          </p:cNvGraphicFramePr>
          <p:nvPr/>
        </p:nvGraphicFramePr>
        <p:xfrm>
          <a:off x="468313" y="5229225"/>
          <a:ext cx="3095625" cy="774700"/>
        </p:xfrm>
        <a:graphic>
          <a:graphicData uri="http://schemas.openxmlformats.org/presentationml/2006/ole">
            <mc:AlternateContent xmlns:mc="http://schemas.openxmlformats.org/markup-compatibility/2006">
              <mc:Choice xmlns:v="urn:schemas-microsoft-com:vml" Requires="v">
                <p:oleObj spid="_x0000_s223280" name="Equation" r:id="rId8" imgW="1574800" imgH="393700" progId="Equation.DSMT4">
                  <p:embed/>
                </p:oleObj>
              </mc:Choice>
              <mc:Fallback>
                <p:oleObj name="Equation" r:id="rId8" imgW="1574800" imgH="393700" progId="Equation.DSMT4">
                  <p:embed/>
                  <p:pic>
                    <p:nvPicPr>
                      <p:cNvPr id="0" name="Object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313" y="5229225"/>
                        <a:ext cx="3095625"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250825" y="1376363"/>
            <a:ext cx="3529013" cy="24495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9" name="Rectangle 8"/>
          <p:cNvSpPr/>
          <p:nvPr/>
        </p:nvSpPr>
        <p:spPr>
          <a:xfrm>
            <a:off x="250825" y="4868863"/>
            <a:ext cx="3529013" cy="14319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Tree>
  </p:cSld>
  <p:clrMapOvr>
    <a:masterClrMapping/>
  </p:clrMapOvr>
  <p:transition spd="slow">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425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225" y="1379538"/>
            <a:ext cx="8605838" cy="483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59" name="Title 1"/>
          <p:cNvSpPr>
            <a:spLocks noGrp="1"/>
          </p:cNvSpPr>
          <p:nvPr>
            <p:ph type="title"/>
          </p:nvPr>
        </p:nvSpPr>
        <p:spPr>
          <a:xfrm>
            <a:off x="-122238" y="3175"/>
            <a:ext cx="9297988" cy="1143000"/>
          </a:xfrm>
        </p:spPr>
        <p:txBody>
          <a:bodyPr/>
          <a:lstStyle/>
          <a:p>
            <a:r>
              <a:rPr lang="nl-NL" altLang="en-US" sz="5500" b="1" smtClean="0">
                <a:solidFill>
                  <a:schemeClr val="bg1"/>
                </a:solidFill>
              </a:rPr>
              <a:t>Zel’dovich Approximation</a:t>
            </a:r>
            <a:endParaRPr lang="en-GB" altLang="en-US" sz="5500" b="1" smtClean="0">
              <a:solidFill>
                <a:schemeClr val="bg1"/>
              </a:solidFill>
            </a:endParaRPr>
          </a:p>
        </p:txBody>
      </p:sp>
      <p:sp>
        <p:nvSpPr>
          <p:cNvPr id="7" name="Rectangle 6"/>
          <p:cNvSpPr/>
          <p:nvPr/>
        </p:nvSpPr>
        <p:spPr>
          <a:xfrm>
            <a:off x="236538" y="1341438"/>
            <a:ext cx="8645525" cy="48752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Tree>
  </p:cSld>
  <p:clrMapOvr>
    <a:masterClrMapping/>
  </p:clrMapOvr>
  <p:transition spd="slow">
    <p:zoom/>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Default Design">
  <a:themeElements>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Paper</Template>
  <TotalTime>26163</TotalTime>
  <Words>972</Words>
  <Application>Microsoft Office PowerPoint</Application>
  <PresentationFormat>On-screen Show (4:3)</PresentationFormat>
  <Paragraphs>137</Paragraphs>
  <Slides>58</Slides>
  <Notes>0</Notes>
  <HiddenSlides>0</HiddenSlides>
  <MMClips>2</MMClips>
  <ScaleCrop>false</ScaleCrop>
  <HeadingPairs>
    <vt:vector size="6" baseType="variant">
      <vt:variant>
        <vt:lpstr>Theme</vt:lpstr>
      </vt:variant>
      <vt:variant>
        <vt:i4>9</vt:i4>
      </vt:variant>
      <vt:variant>
        <vt:lpstr>Embedded OLE Servers</vt:lpstr>
      </vt:variant>
      <vt:variant>
        <vt:i4>1</vt:i4>
      </vt:variant>
      <vt:variant>
        <vt:lpstr>Slide Titles</vt:lpstr>
      </vt:variant>
      <vt:variant>
        <vt:i4>58</vt:i4>
      </vt:variant>
    </vt:vector>
  </HeadingPairs>
  <TitlesOfParts>
    <vt:vector size="68" baseType="lpstr">
      <vt:lpstr>1_Paper</vt:lpstr>
      <vt:lpstr>19_Default Design</vt:lpstr>
      <vt:lpstr>10_Default Design</vt:lpstr>
      <vt:lpstr>Paper</vt:lpstr>
      <vt:lpstr>Default Design</vt:lpstr>
      <vt:lpstr>1_Default Design</vt:lpstr>
      <vt:lpstr>2_Default Design</vt:lpstr>
      <vt:lpstr>3_Default Design</vt:lpstr>
      <vt:lpstr>4_Default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Zel’dovich Approximation</vt:lpstr>
      <vt:lpstr>Zel’dovich Approximation</vt:lpstr>
      <vt:lpstr>PowerPoint Presentation</vt:lpstr>
      <vt:lpstr>PowerPoint Presentation</vt:lpstr>
      <vt:lpstr>Zel’dovich Approximation</vt:lpstr>
      <vt:lpstr>PowerPoint Presentation</vt:lpstr>
      <vt:lpstr>Singularities &amp; Catastrophes</vt:lpstr>
      <vt:lpstr>PowerPoint Presentation</vt:lpstr>
      <vt:lpstr>PowerPoint Presentation</vt:lpstr>
      <vt:lpstr>PowerPoint Presentation</vt:lpstr>
      <vt:lpstr>PowerPoint Presentation</vt:lpstr>
      <vt:lpstr>Adhesion Approximation</vt:lpstr>
      <vt:lpstr>Adhesion Approximation</vt:lpstr>
      <vt:lpstr>Velocity &amp; Gravity Potential</vt:lpstr>
      <vt:lpstr>Burger’s Equation: Hopf  Solution</vt:lpstr>
      <vt:lpstr>Burger’s Equation: Hopf  Solution</vt:lpstr>
      <vt:lpstr>PowerPoint Presentation</vt:lpstr>
      <vt:lpstr>s</vt:lpstr>
      <vt:lpstr>PowerPoint Presentation</vt:lpstr>
      <vt:lpstr>Cosmological Sensitivity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Evolution  Spherical Tophat  Halo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Kapteyn Astronomical Institute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Cosmological Structure Formation</dc:title>
  <dc:creator>weygaert</dc:creator>
  <cp:lastModifiedBy>Rien</cp:lastModifiedBy>
  <cp:revision>1245</cp:revision>
  <dcterms:created xsi:type="dcterms:W3CDTF">2003-04-08T08:38:37Z</dcterms:created>
  <dcterms:modified xsi:type="dcterms:W3CDTF">2015-01-06T16:53:23Z</dcterms:modified>
</cp:coreProperties>
</file>