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628" r:id="rId2"/>
    <p:sldId id="640" r:id="rId3"/>
    <p:sldId id="641" r:id="rId4"/>
    <p:sldId id="642" r:id="rId5"/>
    <p:sldId id="660" r:id="rId6"/>
    <p:sldId id="659" r:id="rId7"/>
    <p:sldId id="674" r:id="rId8"/>
    <p:sldId id="673" r:id="rId9"/>
    <p:sldId id="643" r:id="rId10"/>
    <p:sldId id="686" r:id="rId11"/>
    <p:sldId id="668" r:id="rId12"/>
    <p:sldId id="661" r:id="rId13"/>
    <p:sldId id="672" r:id="rId14"/>
    <p:sldId id="679" r:id="rId15"/>
    <p:sldId id="662" r:id="rId16"/>
    <p:sldId id="675" r:id="rId17"/>
    <p:sldId id="676" r:id="rId18"/>
    <p:sldId id="681" r:id="rId19"/>
    <p:sldId id="678" r:id="rId20"/>
    <p:sldId id="680" r:id="rId21"/>
    <p:sldId id="682" r:id="rId22"/>
    <p:sldId id="683" r:id="rId23"/>
    <p:sldId id="684" r:id="rId24"/>
    <p:sldId id="687" r:id="rId25"/>
    <p:sldId id="685" r:id="rId26"/>
    <p:sldId id="639" r:id="rId27"/>
    <p:sldId id="688" r:id="rId28"/>
    <p:sldId id="630" r:id="rId29"/>
    <p:sldId id="631" r:id="rId30"/>
    <p:sldId id="636" r:id="rId31"/>
    <p:sldId id="637" r:id="rId32"/>
    <p:sldId id="638" r:id="rId33"/>
    <p:sldId id="635" r:id="rId34"/>
    <p:sldId id="634" r:id="rId35"/>
    <p:sldId id="671" r:id="rId36"/>
    <p:sldId id="690" r:id="rId37"/>
    <p:sldId id="692" r:id="rId38"/>
    <p:sldId id="689" r:id="rId39"/>
    <p:sldId id="694" r:id="rId40"/>
    <p:sldId id="693" r:id="rId41"/>
  </p:sldIdLst>
  <p:sldSz cx="9144000" cy="6858000" type="screen4x3"/>
  <p:notesSz cx="7086600" cy="10221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FFFF99"/>
    <a:srgbClr val="000099"/>
    <a:srgbClr val="993300"/>
    <a:srgbClr val="FFFF00"/>
    <a:srgbClr val="29292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22" autoAdjust="0"/>
  </p:normalViewPr>
  <p:slideViewPr>
    <p:cSldViewPr>
      <p:cViewPr varScale="1">
        <p:scale>
          <a:sx n="116" d="100"/>
          <a:sy n="116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B9856-5CDD-4AE6-959C-7E66AE57C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917162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B803-8E9D-49DA-BF02-268E70F4E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313039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497D-5A4F-48FC-AACA-171BFE9A0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237921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9B3E-C59F-4985-8B0E-0E382ACA2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725789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7A71-4A00-4DDA-8C94-B2454ED50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564460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5722-5D2F-4FB7-8261-CFD64C099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08158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9DD0-6179-4BF4-9273-2A9FC1730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876618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400DC-D962-4E31-8633-309740E68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784036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769A-F0E0-4739-92E6-8A9F8E911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613276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091C-F2B5-4D75-96F3-99C43A648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649105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159E3-57F2-4912-B2EF-3B4045E7A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39377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20C3-311C-45CE-B6E2-47877032B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312636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336BB-8245-409D-B6D4-5BE9D009F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653582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8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6B298ED-D8AA-422C-B929-0228C74B6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7950" y="692150"/>
            <a:ext cx="8856663" cy="5545138"/>
          </a:xfrm>
          <a:prstGeom prst="roundRect">
            <a:avLst>
              <a:gd name="adj" fmla="val 16667"/>
            </a:avLst>
          </a:prstGeom>
          <a:solidFill>
            <a:schemeClr val="tx2">
              <a:alpha val="47842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252413" y="2636838"/>
            <a:ext cx="9504363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E5"/>
                    </a:outerShdw>
                  </a:cont>
                  <a:cont type="tree" name="">
                    <a:effect ref="fillLine"/>
                    <a:outerShdw dist="38100" dir="2700000" algn="tl">
                      <a:srgbClr val="00005B"/>
                    </a:outerShdw>
                  </a:cont>
                  <a:effect ref="fillLine"/>
                </a:effectDag>
                <a:latin typeface="Papyrus" pitchFamily="66" charset="0"/>
              </a:rPr>
              <a:t>Constraining </a:t>
            </a:r>
            <a:br>
              <a:rPr lang="en-US" altLang="en-US" sz="7200" b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E5"/>
                    </a:outerShdw>
                  </a:cont>
                  <a:cont type="tree" name="">
                    <a:effect ref="fillLine"/>
                    <a:outerShdw dist="38100" dir="2700000" algn="tl">
                      <a:srgbClr val="00005B"/>
                    </a:outerShdw>
                  </a:cont>
                  <a:effect ref="fillLine"/>
                </a:effectDag>
                <a:latin typeface="Papyrus" pitchFamily="66" charset="0"/>
              </a:rPr>
            </a:br>
            <a:r>
              <a:rPr lang="en-US" altLang="en-US" sz="7200" b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E5"/>
                    </a:outerShdw>
                  </a:cont>
                  <a:cont type="tree" name="">
                    <a:effect ref="fillLine"/>
                    <a:outerShdw dist="38100" dir="2700000" algn="tl">
                      <a:srgbClr val="00005B"/>
                    </a:outerShdw>
                  </a:cont>
                  <a:effect ref="fillLine"/>
                </a:effectDag>
                <a:latin typeface="Papyrus" pitchFamily="66" charset="0"/>
              </a:rPr>
              <a:t>Peaks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1692275" y="4005263"/>
            <a:ext cx="5903913" cy="244792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07950" y="1412875"/>
            <a:ext cx="8928100" cy="151288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11271" name="Picture 7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852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hofr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92600"/>
            <a:ext cx="55451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755650" y="1700213"/>
            <a:ext cx="7848600" cy="48974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3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12294" name="Picture 5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9288462" cy="65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755650" y="1700213"/>
            <a:ext cx="7848600" cy="48974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13318" name="Picture 6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81100"/>
            <a:ext cx="80200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323850" y="1700213"/>
            <a:ext cx="8569325" cy="48974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4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14342" name="Picture 5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835342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468313" y="1628775"/>
            <a:ext cx="8351837" cy="309562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5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-180975" y="115888"/>
            <a:ext cx="94678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468313" y="4941888"/>
            <a:ext cx="8351837" cy="129698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67" name="Picture 9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792003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hofrib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916113"/>
            <a:ext cx="5448300" cy="224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9" name="AutoShape 14"/>
          <p:cNvSpPr>
            <a:spLocks noChangeArrowheads="1"/>
          </p:cNvSpPr>
          <p:nvPr/>
        </p:nvSpPr>
        <p:spPr bwMode="auto">
          <a:xfrm>
            <a:off x="755650" y="1844675"/>
            <a:ext cx="287338" cy="2520950"/>
          </a:xfrm>
          <a:prstGeom prst="downArrow">
            <a:avLst>
              <a:gd name="adj1" fmla="val 50000"/>
              <a:gd name="adj2" fmla="val 219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395288" y="4365625"/>
            <a:ext cx="8353425" cy="143986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95288" y="1916113"/>
            <a:ext cx="8353425" cy="1439862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16391" name="Picture 8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74168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hofr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81359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5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17413" name="Picture 7" descr="crf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060575"/>
            <a:ext cx="8496300" cy="3630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323850" y="2060575"/>
            <a:ext cx="8496300" cy="3600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rf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00213"/>
            <a:ext cx="7200900" cy="477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71550" y="1700213"/>
            <a:ext cx="7200900" cy="4752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1547813" y="2852738"/>
            <a:ext cx="5761037" cy="216058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5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19462" name="Picture 5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68638"/>
            <a:ext cx="54975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3" descr="crf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92150"/>
            <a:ext cx="8569325" cy="568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untain-range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94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b="1" smtClean="0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250825" y="2924175"/>
            <a:ext cx="8642350" cy="216058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5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21510" name="Picture 5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83534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ChangeArrowheads="1"/>
          </p:cNvSpPr>
          <p:nvPr/>
        </p:nvSpPr>
        <p:spPr bwMode="auto">
          <a:xfrm>
            <a:off x="1403350" y="3860800"/>
            <a:ext cx="6264275" cy="259238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07950" y="1916113"/>
            <a:ext cx="8928100" cy="1511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62885" name="Rectangle 5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22535" name="Picture 7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86471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hofr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21163"/>
            <a:ext cx="540067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476375" y="1484313"/>
            <a:ext cx="5905500" cy="2519362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23555" name="Picture 11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8484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900113" y="5013325"/>
            <a:ext cx="7272337" cy="143986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65958" name="Rectangle 6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23560" name="Picture 9" descr="hofr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157788"/>
            <a:ext cx="67500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AutoShape 13"/>
          <p:cNvSpPr>
            <a:spLocks noChangeArrowheads="1"/>
          </p:cNvSpPr>
          <p:nvPr/>
        </p:nvSpPr>
        <p:spPr bwMode="auto">
          <a:xfrm>
            <a:off x="4211638" y="4149725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76375" y="1484313"/>
            <a:ext cx="5905500" cy="2519362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900113" y="5013325"/>
            <a:ext cx="7272337" cy="143986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69031" name="Rectangle 7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4211638" y="4149725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24584" name="Picture 10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272213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 descr="hofr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157788"/>
            <a:ext cx="691356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3" name="Picture 3" descr="crf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92150"/>
            <a:ext cx="8569325" cy="568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950" y="2852738"/>
            <a:ext cx="8928100" cy="223202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26627" name="Picture 10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85693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7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vdwb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92150"/>
            <a:ext cx="8280400" cy="550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5" name="Picture 3" descr="crf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92150"/>
            <a:ext cx="8569325" cy="568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699" name="Picture 4" descr="peak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620713"/>
            <a:ext cx="7775575" cy="5802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3" name="Picture 8" descr="peak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549275"/>
            <a:ext cx="6624637" cy="604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untain-range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94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Gaussian  Peaks</a:t>
            </a:r>
          </a:p>
        </p:txBody>
      </p:sp>
      <p:pic>
        <p:nvPicPr>
          <p:cNvPr id="665612" name="Picture 12" descr="lupa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916113"/>
            <a:ext cx="2309813" cy="3176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7" name="Picture 4" descr="vdwb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92150"/>
            <a:ext cx="8207375" cy="543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vdw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351837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vdwb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20713"/>
            <a:ext cx="8280400" cy="555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19" name="Picture 4" descr="peak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92150"/>
            <a:ext cx="8496300" cy="566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5843" name="Picture 4" descr="crf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6202363" cy="6481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3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97267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36869" name="Picture 5" descr="CR_LCD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5795963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CR_LCDM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557338"/>
            <a:ext cx="4465637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1908175" y="3141663"/>
            <a:ext cx="1871663" cy="172720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6872" name="Rectangle 16"/>
          <p:cNvSpPr>
            <a:spLocks noChangeArrowheads="1"/>
          </p:cNvSpPr>
          <p:nvPr/>
        </p:nvSpPr>
        <p:spPr bwMode="auto">
          <a:xfrm>
            <a:off x="4427538" y="1557338"/>
            <a:ext cx="4465637" cy="446405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CR_LC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0" y="-3714750"/>
            <a:ext cx="14287500" cy="142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-73025" y="0"/>
            <a:ext cx="9217025" cy="10525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8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97267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</p:spTree>
  </p:cSld>
  <p:clrMapOvr>
    <a:masterClrMapping/>
  </p:clrMapOvr>
  <p:transition spd="slow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CR_LCD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5795963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8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97267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1908175" y="3141663"/>
            <a:ext cx="1871663" cy="172720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4427538" y="1557338"/>
            <a:ext cx="4465637" cy="446405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8920" name="Picture 12" descr="CR_LCDM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557338"/>
            <a:ext cx="4465637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CR_LC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0" y="-3714750"/>
            <a:ext cx="14287500" cy="142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7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-180975" y="0"/>
            <a:ext cx="9972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</p:spTree>
  </p:cSld>
  <p:clrMapOvr>
    <a:masterClrMapping/>
  </p:clrMapOvr>
  <p:transition spd="slow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-73025" y="0"/>
            <a:ext cx="9217025" cy="10525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8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97267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40965" name="Picture 5" descr="LCDM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74825"/>
            <a:ext cx="822960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na_3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250"/>
            <a:ext cx="9251950" cy="699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Gaussian Peaks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95513" y="2924175"/>
            <a:ext cx="5184775" cy="2665413"/>
          </a:xfrm>
          <a:prstGeom prst="rect">
            <a:avLst/>
          </a:prstGeom>
          <a:solidFill>
            <a:schemeClr val="tx2">
              <a:alpha val="34117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66630" name="Text Box 6"/>
          <p:cNvSpPr txBox="1">
            <a:spLocks noChangeArrowheads="1"/>
          </p:cNvSpPr>
          <p:nvPr/>
        </p:nvSpPr>
        <p:spPr bwMode="auto">
          <a:xfrm>
            <a:off x="2268538" y="3068638"/>
            <a:ext cx="532923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    Characterization of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             Peaks  in  a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Gaussian Random Field</a:t>
            </a:r>
            <a:r>
              <a:rPr lang="en-US" altLang="en-US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-73025" y="0"/>
            <a:ext cx="9217025" cy="10525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8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97267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41989" name="Picture 5" descr="LCDM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74825"/>
            <a:ext cx="822960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Gaussian  Peaks</a:t>
            </a:r>
          </a:p>
        </p:txBody>
      </p:sp>
      <p:pic>
        <p:nvPicPr>
          <p:cNvPr id="6149" name="Picture 12" descr="MtKent1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341438"/>
            <a:ext cx="5689600" cy="5272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AutoShape 14"/>
          <p:cNvSpPr>
            <a:spLocks noChangeArrowheads="1"/>
          </p:cNvSpPr>
          <p:nvPr/>
        </p:nvSpPr>
        <p:spPr bwMode="auto">
          <a:xfrm rot="1153840">
            <a:off x="1339850" y="3597275"/>
            <a:ext cx="1366838" cy="142875"/>
          </a:xfrm>
          <a:prstGeom prst="rightArrow">
            <a:avLst>
              <a:gd name="adj1" fmla="val 50000"/>
              <a:gd name="adj2" fmla="val 239167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1" name="AutoShape 15"/>
          <p:cNvSpPr>
            <a:spLocks noChangeArrowheads="1"/>
          </p:cNvSpPr>
          <p:nvPr/>
        </p:nvSpPr>
        <p:spPr bwMode="auto">
          <a:xfrm rot="6011471">
            <a:off x="4228306" y="3901282"/>
            <a:ext cx="1654175" cy="144462"/>
          </a:xfrm>
          <a:prstGeom prst="rightArrow">
            <a:avLst>
              <a:gd name="adj1" fmla="val 50000"/>
              <a:gd name="adj2" fmla="val 286265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2" name="AutoShape 16"/>
          <p:cNvSpPr>
            <a:spLocks noChangeArrowheads="1"/>
          </p:cNvSpPr>
          <p:nvPr/>
        </p:nvSpPr>
        <p:spPr bwMode="auto">
          <a:xfrm rot="-1522663">
            <a:off x="1908175" y="4508500"/>
            <a:ext cx="1366838" cy="142875"/>
          </a:xfrm>
          <a:prstGeom prst="rightArrow">
            <a:avLst>
              <a:gd name="adj1" fmla="val 50000"/>
              <a:gd name="adj2" fmla="val 239167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755650" y="1700213"/>
            <a:ext cx="7848600" cy="48974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7171" name="Picture 9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81100"/>
            <a:ext cx="80200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0662" name="Rectangle 6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Kamcha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425" y="0"/>
            <a:ext cx="21145500" cy="946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46502" name="Rectangle 6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650" y="2205038"/>
            <a:ext cx="7848600" cy="36004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44454" name="Rectangle 6"/>
          <p:cNvSpPr>
            <a:spLocks noGrp="1" noChangeArrowheads="1"/>
          </p:cNvSpPr>
          <p:nvPr>
            <p:ph type="title"/>
          </p:nvPr>
        </p:nvSpPr>
        <p:spPr>
          <a:xfrm>
            <a:off x="-107950" y="115888"/>
            <a:ext cx="93964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Constrained   Random   Fields</a:t>
            </a:r>
          </a:p>
        </p:txBody>
      </p:sp>
      <p:pic>
        <p:nvPicPr>
          <p:cNvPr id="9222" name="Picture 7" descr="hof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75596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eak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276475"/>
            <a:ext cx="4392613" cy="435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7" descr="peak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76475"/>
            <a:ext cx="4398962" cy="430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99"/>
                </a:solidFill>
                <a:latin typeface="Papyrus" pitchFamily="66" charset="0"/>
              </a:rPr>
              <a:t>Gaussian Peaks</a:t>
            </a:r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67664" name="Rectangle 16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Gaussian  Peaks</a:t>
            </a:r>
          </a:p>
        </p:txBody>
      </p:sp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4461</TotalTime>
  <Words>140</Words>
  <Application>Microsoft Office PowerPoint</Application>
  <PresentationFormat>On-screen Show (4:3)</PresentationFormat>
  <Paragraphs>57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Papyrus</vt:lpstr>
      <vt:lpstr>Default Design</vt:lpstr>
      <vt:lpstr>Constraining  Peaks</vt:lpstr>
      <vt:lpstr>Gaussian Peaks</vt:lpstr>
      <vt:lpstr>Gaussian  Peaks</vt:lpstr>
      <vt:lpstr>Gaussian Peaks</vt:lpstr>
      <vt:lpstr>Gaussian  Peaks</vt:lpstr>
      <vt:lpstr>Constrained   Random   Fields</vt:lpstr>
      <vt:lpstr>Constrained   Random   Fields</vt:lpstr>
      <vt:lpstr>Constrained   Random   Fields</vt:lpstr>
      <vt:lpstr>Gaussian  Peaks</vt:lpstr>
      <vt:lpstr>Constrained   Random   Fields</vt:lpstr>
      <vt:lpstr>Constrained   Random   Fields</vt:lpstr>
      <vt:lpstr>Constrained   Random   Fields</vt:lpstr>
      <vt:lpstr>Constrained   Random   Fields</vt:lpstr>
      <vt:lpstr>Constrained   Random   Fields</vt:lpstr>
      <vt:lpstr>Constrained   Random   Fields</vt:lpstr>
      <vt:lpstr>Constrained   Random   Fields</vt:lpstr>
      <vt:lpstr>Constrained   Random   Fields</vt:lpstr>
      <vt:lpstr>Constrained   Random   Fields</vt:lpstr>
      <vt:lpstr>PowerPoint Presentation</vt:lpstr>
      <vt:lpstr>Constrained   Random   Fields</vt:lpstr>
      <vt:lpstr>Constrained   Random   Fields</vt:lpstr>
      <vt:lpstr>Constrained   Random   Fields</vt:lpstr>
      <vt:lpstr>Constrained   Random   Fields</vt:lpstr>
      <vt:lpstr>PowerPoint Presentation</vt:lpstr>
      <vt:lpstr>Constrained   Random  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Constrained   Random   Fields</vt:lpstr>
      <vt:lpstr>Constrained   Random   Fields</vt:lpstr>
      <vt:lpstr>Constrained   Random   Fields</vt:lpstr>
      <vt:lpstr>Constrained   Random   Fields</vt:lpstr>
      <vt:lpstr>Constrained   Random   Fields</vt:lpstr>
      <vt:lpstr>Constrained   Random   Fields</vt:lpstr>
    </vt:vector>
  </TitlesOfParts>
  <Company>Kapteyn Astronomical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Structure Formation</dc:title>
  <dc:creator>weygaert</dc:creator>
  <cp:lastModifiedBy>Rien</cp:lastModifiedBy>
  <cp:revision>244</cp:revision>
  <dcterms:created xsi:type="dcterms:W3CDTF">2003-04-08T08:38:37Z</dcterms:created>
  <dcterms:modified xsi:type="dcterms:W3CDTF">2015-10-13T06:40:38Z</dcterms:modified>
</cp:coreProperties>
</file>