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6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7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8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9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0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1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2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3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14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15.xml" ContentType="application/vnd.openxmlformats-officedocument.theme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theme/theme16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theme/theme17.xml" ContentType="application/vnd.openxmlformats-officedocument.theme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18.xml" ContentType="application/vnd.openxmlformats-officedocument.theme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theme/theme19.xml" ContentType="application/vnd.openxmlformats-officedocument.theme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theme/theme20.xml" ContentType="application/vnd.openxmlformats-officedocument.theme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theme/theme21.xml" ContentType="application/vnd.openxmlformats-officedocument.theme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theme/theme22.xml" ContentType="application/vnd.openxmlformats-officedocument.theme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theme/theme23.xml" ContentType="application/vnd.openxmlformats-officedocument.theme+xml"/>
  <Override PartName="/ppt/theme/theme2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  <p:sldMasterId id="2147484484" r:id="rId2"/>
    <p:sldMasterId id="2147484806" r:id="rId3"/>
    <p:sldMasterId id="2147485002" r:id="rId4"/>
    <p:sldMasterId id="2147485018" r:id="rId5"/>
    <p:sldMasterId id="2147485036" r:id="rId6"/>
    <p:sldMasterId id="2147485054" r:id="rId7"/>
    <p:sldMasterId id="2147485070" r:id="rId8"/>
    <p:sldMasterId id="2147485086" r:id="rId9"/>
    <p:sldMasterId id="2147485104" r:id="rId10"/>
    <p:sldMasterId id="2147485136" r:id="rId11"/>
    <p:sldMasterId id="2147485152" r:id="rId12"/>
    <p:sldMasterId id="2147485168" r:id="rId13"/>
    <p:sldMasterId id="2147485184" r:id="rId14"/>
    <p:sldMasterId id="2147485200" r:id="rId15"/>
    <p:sldMasterId id="2147485216" r:id="rId16"/>
    <p:sldMasterId id="2147485232" r:id="rId17"/>
    <p:sldMasterId id="2147485266" r:id="rId18"/>
    <p:sldMasterId id="2147485282" r:id="rId19"/>
    <p:sldMasterId id="2147485298" r:id="rId20"/>
    <p:sldMasterId id="2147485311" r:id="rId21"/>
    <p:sldMasterId id="2147485327" r:id="rId22"/>
    <p:sldMasterId id="2147485343" r:id="rId23"/>
  </p:sldMasterIdLst>
  <p:notesMasterIdLst>
    <p:notesMasterId r:id="rId92"/>
  </p:notesMasterIdLst>
  <p:sldIdLst>
    <p:sldId id="1023" r:id="rId24"/>
    <p:sldId id="1243" r:id="rId25"/>
    <p:sldId id="1236" r:id="rId26"/>
    <p:sldId id="1240" r:id="rId27"/>
    <p:sldId id="1203" r:id="rId28"/>
    <p:sldId id="1204" r:id="rId29"/>
    <p:sldId id="1239" r:id="rId30"/>
    <p:sldId id="1238" r:id="rId31"/>
    <p:sldId id="1252" r:id="rId32"/>
    <p:sldId id="1253" r:id="rId33"/>
    <p:sldId id="1245" r:id="rId34"/>
    <p:sldId id="1232" r:id="rId35"/>
    <p:sldId id="1233" r:id="rId36"/>
    <p:sldId id="1234" r:id="rId37"/>
    <p:sldId id="1235" r:id="rId38"/>
    <p:sldId id="1258" r:id="rId39"/>
    <p:sldId id="1642" r:id="rId40"/>
    <p:sldId id="1644" r:id="rId41"/>
    <p:sldId id="1645" r:id="rId42"/>
    <p:sldId id="1647" r:id="rId43"/>
    <p:sldId id="1244" r:id="rId44"/>
    <p:sldId id="1249" r:id="rId45"/>
    <p:sldId id="1250" r:id="rId46"/>
    <p:sldId id="1247" r:id="rId47"/>
    <p:sldId id="1246" r:id="rId48"/>
    <p:sldId id="1137" r:id="rId49"/>
    <p:sldId id="1202" r:id="rId50"/>
    <p:sldId id="1241" r:id="rId51"/>
    <p:sldId id="1254" r:id="rId52"/>
    <p:sldId id="1256" r:id="rId53"/>
    <p:sldId id="1273" r:id="rId54"/>
    <p:sldId id="1260" r:id="rId55"/>
    <p:sldId id="1261" r:id="rId56"/>
    <p:sldId id="1257" r:id="rId57"/>
    <p:sldId id="1218" r:id="rId58"/>
    <p:sldId id="1219" r:id="rId59"/>
    <p:sldId id="1220" r:id="rId60"/>
    <p:sldId id="1223" r:id="rId61"/>
    <p:sldId id="1208" r:id="rId62"/>
    <p:sldId id="1209" r:id="rId63"/>
    <p:sldId id="1210" r:id="rId64"/>
    <p:sldId id="1211" r:id="rId65"/>
    <p:sldId id="1225" r:id="rId66"/>
    <p:sldId id="1212" r:id="rId67"/>
    <p:sldId id="1213" r:id="rId68"/>
    <p:sldId id="1214" r:id="rId69"/>
    <p:sldId id="1215" r:id="rId70"/>
    <p:sldId id="1228" r:id="rId71"/>
    <p:sldId id="1216" r:id="rId72"/>
    <p:sldId id="1226" r:id="rId73"/>
    <p:sldId id="1274" r:id="rId74"/>
    <p:sldId id="1263" r:id="rId75"/>
    <p:sldId id="1264" r:id="rId76"/>
    <p:sldId id="1265" r:id="rId77"/>
    <p:sldId id="1266" r:id="rId78"/>
    <p:sldId id="1267" r:id="rId79"/>
    <p:sldId id="1268" r:id="rId80"/>
    <p:sldId id="1275" r:id="rId81"/>
    <p:sldId id="1270" r:id="rId82"/>
    <p:sldId id="1271" r:id="rId83"/>
    <p:sldId id="1269" r:id="rId84"/>
    <p:sldId id="1282" r:id="rId85"/>
    <p:sldId id="1276" r:id="rId86"/>
    <p:sldId id="1229" r:id="rId87"/>
    <p:sldId id="1230" r:id="rId88"/>
    <p:sldId id="1277" r:id="rId89"/>
    <p:sldId id="1279" r:id="rId90"/>
    <p:sldId id="1281" r:id="rId91"/>
  </p:sldIdLst>
  <p:sldSz cx="9144000" cy="6858000" type="screen4x3"/>
  <p:notesSz cx="7086600" cy="102219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7777"/>
    <a:srgbClr val="FFFFFF"/>
    <a:srgbClr val="F8F8F8"/>
    <a:srgbClr val="0000FF"/>
    <a:srgbClr val="3333CC"/>
    <a:srgbClr val="3333FF"/>
    <a:srgbClr val="000099"/>
    <a:srgbClr val="000066"/>
    <a:srgbClr val="CC66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34" autoAdjust="0"/>
    <p:restoredTop sz="94639" autoAdjust="0"/>
  </p:normalViewPr>
  <p:slideViewPr>
    <p:cSldViewPr>
      <p:cViewPr varScale="1">
        <p:scale>
          <a:sx n="110" d="100"/>
          <a:sy n="110" d="100"/>
        </p:scale>
        <p:origin x="1596" y="6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3.xml"/><Relationship Id="rId39" Type="http://schemas.openxmlformats.org/officeDocument/2006/relationships/slide" Target="slides/slide16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63" Type="http://schemas.openxmlformats.org/officeDocument/2006/relationships/slide" Target="slides/slide40.xml"/><Relationship Id="rId68" Type="http://schemas.openxmlformats.org/officeDocument/2006/relationships/slide" Target="slides/slide45.xml"/><Relationship Id="rId76" Type="http://schemas.openxmlformats.org/officeDocument/2006/relationships/slide" Target="slides/slide53.xml"/><Relationship Id="rId84" Type="http://schemas.openxmlformats.org/officeDocument/2006/relationships/slide" Target="slides/slide61.xml"/><Relationship Id="rId89" Type="http://schemas.openxmlformats.org/officeDocument/2006/relationships/slide" Target="slides/slide6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8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3" Type="http://schemas.openxmlformats.org/officeDocument/2006/relationships/slide" Target="slides/slide30.xml"/><Relationship Id="rId58" Type="http://schemas.openxmlformats.org/officeDocument/2006/relationships/slide" Target="slides/slide35.xml"/><Relationship Id="rId66" Type="http://schemas.openxmlformats.org/officeDocument/2006/relationships/slide" Target="slides/slide43.xml"/><Relationship Id="rId74" Type="http://schemas.openxmlformats.org/officeDocument/2006/relationships/slide" Target="slides/slide51.xml"/><Relationship Id="rId79" Type="http://schemas.openxmlformats.org/officeDocument/2006/relationships/slide" Target="slides/slide56.xml"/><Relationship Id="rId87" Type="http://schemas.openxmlformats.org/officeDocument/2006/relationships/slide" Target="slides/slide64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8.xml"/><Relationship Id="rId82" Type="http://schemas.openxmlformats.org/officeDocument/2006/relationships/slide" Target="slides/slide59.xml"/><Relationship Id="rId90" Type="http://schemas.openxmlformats.org/officeDocument/2006/relationships/slide" Target="slides/slide67.xml"/><Relationship Id="rId95" Type="http://schemas.openxmlformats.org/officeDocument/2006/relationships/theme" Target="theme/theme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56" Type="http://schemas.openxmlformats.org/officeDocument/2006/relationships/slide" Target="slides/slide33.xml"/><Relationship Id="rId64" Type="http://schemas.openxmlformats.org/officeDocument/2006/relationships/slide" Target="slides/slide41.xml"/><Relationship Id="rId69" Type="http://schemas.openxmlformats.org/officeDocument/2006/relationships/slide" Target="slides/slide46.xml"/><Relationship Id="rId77" Type="http://schemas.openxmlformats.org/officeDocument/2006/relationships/slide" Target="slides/slide5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8.xml"/><Relationship Id="rId72" Type="http://schemas.openxmlformats.org/officeDocument/2006/relationships/slide" Target="slides/slide49.xml"/><Relationship Id="rId80" Type="http://schemas.openxmlformats.org/officeDocument/2006/relationships/slide" Target="slides/slide57.xml"/><Relationship Id="rId85" Type="http://schemas.openxmlformats.org/officeDocument/2006/relationships/slide" Target="slides/slide62.xml"/><Relationship Id="rId9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59" Type="http://schemas.openxmlformats.org/officeDocument/2006/relationships/slide" Target="slides/slide36.xml"/><Relationship Id="rId67" Type="http://schemas.openxmlformats.org/officeDocument/2006/relationships/slide" Target="slides/slide44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8.xml"/><Relationship Id="rId54" Type="http://schemas.openxmlformats.org/officeDocument/2006/relationships/slide" Target="slides/slide31.xml"/><Relationship Id="rId62" Type="http://schemas.openxmlformats.org/officeDocument/2006/relationships/slide" Target="slides/slide39.xml"/><Relationship Id="rId70" Type="http://schemas.openxmlformats.org/officeDocument/2006/relationships/slide" Target="slides/slide47.xml"/><Relationship Id="rId75" Type="http://schemas.openxmlformats.org/officeDocument/2006/relationships/slide" Target="slides/slide52.xml"/><Relationship Id="rId83" Type="http://schemas.openxmlformats.org/officeDocument/2006/relationships/slide" Target="slides/slide60.xml"/><Relationship Id="rId88" Type="http://schemas.openxmlformats.org/officeDocument/2006/relationships/slide" Target="slides/slide65.xml"/><Relationship Id="rId91" Type="http://schemas.openxmlformats.org/officeDocument/2006/relationships/slide" Target="slides/slide68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57" Type="http://schemas.openxmlformats.org/officeDocument/2006/relationships/slide" Target="slides/slide3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Relationship Id="rId60" Type="http://schemas.openxmlformats.org/officeDocument/2006/relationships/slide" Target="slides/slide37.xml"/><Relationship Id="rId65" Type="http://schemas.openxmlformats.org/officeDocument/2006/relationships/slide" Target="slides/slide42.xml"/><Relationship Id="rId73" Type="http://schemas.openxmlformats.org/officeDocument/2006/relationships/slide" Target="slides/slide50.xml"/><Relationship Id="rId78" Type="http://schemas.openxmlformats.org/officeDocument/2006/relationships/slide" Target="slides/slide55.xml"/><Relationship Id="rId81" Type="http://schemas.openxmlformats.org/officeDocument/2006/relationships/slide" Target="slides/slide58.xml"/><Relationship Id="rId86" Type="http://schemas.openxmlformats.org/officeDocument/2006/relationships/slide" Target="slides/slide63.xml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5" Type="http://schemas.openxmlformats.org/officeDocument/2006/relationships/image" Target="../media/image44.wmf"/><Relationship Id="rId4" Type="http://schemas.openxmlformats.org/officeDocument/2006/relationships/image" Target="../media/image43.wmf"/></Relationships>
</file>

<file path=ppt/drawings/_rels/vmlDrawing11.v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3" Type="http://schemas.openxmlformats.org/officeDocument/2006/relationships/image" Target="../media/image48.wmf"/><Relationship Id="rId7" Type="http://schemas.openxmlformats.org/officeDocument/2006/relationships/image" Target="../media/image52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Relationship Id="rId6" Type="http://schemas.openxmlformats.org/officeDocument/2006/relationships/image" Target="../media/image51.wmf"/><Relationship Id="rId11" Type="http://schemas.openxmlformats.org/officeDocument/2006/relationships/image" Target="../media/image56.wmf"/><Relationship Id="rId5" Type="http://schemas.openxmlformats.org/officeDocument/2006/relationships/image" Target="../media/image50.wmf"/><Relationship Id="rId10" Type="http://schemas.openxmlformats.org/officeDocument/2006/relationships/image" Target="../media/image55.wmf"/><Relationship Id="rId4" Type="http://schemas.openxmlformats.org/officeDocument/2006/relationships/image" Target="../media/image49.wmf"/><Relationship Id="rId9" Type="http://schemas.openxmlformats.org/officeDocument/2006/relationships/image" Target="../media/image54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wmf"/><Relationship Id="rId1" Type="http://schemas.openxmlformats.org/officeDocument/2006/relationships/image" Target="../media/image66.wmf"/><Relationship Id="rId5" Type="http://schemas.openxmlformats.org/officeDocument/2006/relationships/image" Target="../media/image70.wmf"/><Relationship Id="rId4" Type="http://schemas.openxmlformats.org/officeDocument/2006/relationships/image" Target="../media/image69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81.wmf"/><Relationship Id="rId1" Type="http://schemas.openxmlformats.org/officeDocument/2006/relationships/image" Target="../media/image80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6" Type="http://schemas.openxmlformats.org/officeDocument/2006/relationships/image" Target="../media/image19.wmf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4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4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4788" y="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87425" y="766763"/>
            <a:ext cx="5111750" cy="38338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4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8025" y="4856163"/>
            <a:ext cx="5670550" cy="459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94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0915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4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4788" y="970915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CCAE924-22A7-466D-9D9A-5C7FF6A499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2135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CD8F9-307F-413D-98C7-4786E1B52A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63697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523F9-B049-40C8-A677-2F5FF82C0F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463599"/>
      </p:ext>
    </p:extLst>
  </p:cSld>
  <p:clrMapOvr>
    <a:masterClrMapping/>
  </p:clrMapOvr>
  <p:transition>
    <p:zo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57A18-BA18-4004-B0E5-75F261C9912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569936"/>
      </p:ext>
    </p:extLst>
  </p:cSld>
  <p:clrMapOvr>
    <a:masterClrMapping/>
  </p:clrMapOvr>
  <p:transition>
    <p:zo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48195-BB6C-4333-B0DA-36D0D8663AA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966715"/>
      </p:ext>
    </p:extLst>
  </p:cSld>
  <p:clrMapOvr>
    <a:masterClrMapping/>
  </p:clrMapOvr>
  <p:transition>
    <p:zo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1B8DC-0429-489B-BBCE-27E84D2BC4D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569562"/>
      </p:ext>
    </p:extLst>
  </p:cSld>
  <p:clrMapOvr>
    <a:masterClrMapping/>
  </p:clrMapOvr>
  <p:transition>
    <p:zo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26999-3239-4B81-B2C4-1A1E05AF55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16278"/>
      </p:ext>
    </p:extLst>
  </p:cSld>
  <p:clrMapOvr>
    <a:masterClrMapping/>
  </p:clrMapOvr>
  <p:transition>
    <p:zo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45A6A-78DB-497B-8288-5D892A89273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22333"/>
      </p:ext>
    </p:extLst>
  </p:cSld>
  <p:clrMapOvr>
    <a:masterClrMapping/>
  </p:clrMapOvr>
  <p:transition>
    <p:zo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984C4-2634-43E4-97EB-91CF42B0453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342469"/>
      </p:ext>
    </p:extLst>
  </p:cSld>
  <p:clrMapOvr>
    <a:masterClrMapping/>
  </p:clrMapOvr>
  <p:transition>
    <p:zo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C8BD6-D29B-410A-A64B-B089538E6E1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212400"/>
      </p:ext>
    </p:extLst>
  </p:cSld>
  <p:clrMapOvr>
    <a:masterClrMapping/>
  </p:clrMapOvr>
  <p:transition>
    <p:zo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8A9AB-65B4-4688-AADF-415B20F3212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169138"/>
      </p:ext>
    </p:extLst>
  </p:cSld>
  <p:clrMapOvr>
    <a:masterClrMapping/>
  </p:clrMapOvr>
  <p:transition>
    <p:zo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99145-AE2D-4AD6-9FA9-683E7473AAF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076863"/>
      </p:ext>
    </p:extLst>
  </p:cSld>
  <p:clrMapOvr>
    <a:masterClrMapping/>
  </p:clrMapOvr>
  <p:transition>
    <p:zo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D454-E1FB-4D3B-A6F9-5EAFCA23565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935115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BD566-B2A2-4F9A-BC4B-E1131EE206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140977"/>
      </p:ext>
    </p:extLst>
  </p:cSld>
  <p:clrMapOvr>
    <a:masterClrMapping/>
  </p:clrMapOvr>
  <p:transition>
    <p:zo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3C8C6-F672-4F71-B5C1-DE00B725501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462353"/>
      </p:ext>
    </p:extLst>
  </p:cSld>
  <p:clrMapOvr>
    <a:masterClrMapping/>
  </p:clrMapOvr>
  <p:transition>
    <p:zo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F5417-99AA-45BC-8A36-28686049551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299352"/>
      </p:ext>
    </p:extLst>
  </p:cSld>
  <p:clrMapOvr>
    <a:masterClrMapping/>
  </p:clrMapOvr>
  <p:transition>
    <p:zo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B4EBA-8153-44E9-AA28-53E53797DE4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17372"/>
      </p:ext>
    </p:extLst>
  </p:cSld>
  <p:clrMapOvr>
    <a:masterClrMapping/>
  </p:clrMapOvr>
  <p:transition>
    <p:zo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B1B2E-E5D7-4982-9311-80CC879935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206163"/>
      </p:ext>
    </p:extLst>
  </p:cSld>
  <p:clrMapOvr>
    <a:masterClrMapping/>
  </p:clrMapOvr>
  <p:transition>
    <p:zoom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3CED-5F4D-41C3-9A29-CA5B733361F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484640"/>
      </p:ext>
    </p:extLst>
  </p:cSld>
  <p:clrMapOvr>
    <a:masterClrMapping/>
  </p:clrMapOvr>
  <p:transition>
    <p:zoom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57A18-BA18-4004-B0E5-75F261C9912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759604"/>
      </p:ext>
    </p:extLst>
  </p:cSld>
  <p:clrMapOvr>
    <a:masterClrMapping/>
  </p:clrMapOvr>
  <p:transition>
    <p:zoom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48195-BB6C-4333-B0DA-36D0D8663AA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636817"/>
      </p:ext>
    </p:extLst>
  </p:cSld>
  <p:clrMapOvr>
    <a:masterClrMapping/>
  </p:clrMapOvr>
  <p:transition>
    <p:zoom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1B8DC-0429-489B-BBCE-27E84D2BC4D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769515"/>
      </p:ext>
    </p:extLst>
  </p:cSld>
  <p:clrMapOvr>
    <a:masterClrMapping/>
  </p:clrMapOvr>
  <p:transition>
    <p:zoom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26999-3239-4B81-B2C4-1A1E05AF55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792145"/>
      </p:ext>
    </p:extLst>
  </p:cSld>
  <p:clrMapOvr>
    <a:masterClrMapping/>
  </p:clrMapOvr>
  <p:transition>
    <p:zoom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45A6A-78DB-497B-8288-5D892A89273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987096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D454A-415B-4465-813A-B977122DAB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09229"/>
      </p:ext>
    </p:extLst>
  </p:cSld>
  <p:clrMapOvr>
    <a:masterClrMapping/>
  </p:clrMapOvr>
  <p:transition>
    <p:zo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984C4-2634-43E4-97EB-91CF42B0453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028138"/>
      </p:ext>
    </p:extLst>
  </p:cSld>
  <p:clrMapOvr>
    <a:masterClrMapping/>
  </p:clrMapOvr>
  <p:transition>
    <p:zoom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C8BD6-D29B-410A-A64B-B089538E6E1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625893"/>
      </p:ext>
    </p:extLst>
  </p:cSld>
  <p:clrMapOvr>
    <a:masterClrMapping/>
  </p:clrMapOvr>
  <p:transition>
    <p:zoom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8A9AB-65B4-4688-AADF-415B20F3212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955009"/>
      </p:ext>
    </p:extLst>
  </p:cSld>
  <p:clrMapOvr>
    <a:masterClrMapping/>
  </p:clrMapOvr>
  <p:transition>
    <p:zo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C2F37-D204-4D55-A204-7CBB559356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763541"/>
      </p:ext>
    </p:extLst>
  </p:cSld>
  <p:clrMapOvr>
    <a:masterClrMapping/>
  </p:clrMapOvr>
  <p:transition>
    <p:zoom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FE90B-A496-4188-ACD4-EBC4AFF344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250015"/>
      </p:ext>
    </p:extLst>
  </p:cSld>
  <p:clrMapOvr>
    <a:masterClrMapping/>
  </p:clrMapOvr>
  <p:transition>
    <p:zoom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E39AD-0701-48CC-BEBB-0C70EB4A1F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359377"/>
      </p:ext>
    </p:extLst>
  </p:cSld>
  <p:clrMapOvr>
    <a:masterClrMapping/>
  </p:clrMapOvr>
  <p:transition>
    <p:zoom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AFB65-DFEB-42D1-92BA-CAE740875D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833610"/>
      </p:ext>
    </p:extLst>
  </p:cSld>
  <p:clrMapOvr>
    <a:masterClrMapping/>
  </p:clrMapOvr>
  <p:transition>
    <p:zo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C96D5-9C58-465F-8370-BC6CED518E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312548"/>
      </p:ext>
    </p:extLst>
  </p:cSld>
  <p:clrMapOvr>
    <a:masterClrMapping/>
  </p:clrMapOvr>
  <p:transition>
    <p:zo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5DCDEB-A36C-482D-AF11-CDA4CAF845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089939"/>
      </p:ext>
    </p:extLst>
  </p:cSld>
  <p:clrMapOvr>
    <a:masterClrMapping/>
  </p:clrMapOvr>
  <p:transition>
    <p:zo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D074D-3196-4F1F-A4EC-E976D42DDB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698995"/>
      </p:ext>
    </p:extLst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1D7E6-7AEC-41FD-B507-987EC2722F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21927"/>
      </p:ext>
    </p:extLst>
  </p:cSld>
  <p:clrMapOvr>
    <a:masterClrMapping/>
  </p:clrMapOvr>
  <p:transition>
    <p:zoom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54086-D909-4683-8A4E-B695E84C6B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116310"/>
      </p:ext>
    </p:extLst>
  </p:cSld>
  <p:clrMapOvr>
    <a:masterClrMapping/>
  </p:clrMapOvr>
  <p:transition>
    <p:zo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E2CD63-831E-4F75-A0D8-015130705D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550594"/>
      </p:ext>
    </p:extLst>
  </p:cSld>
  <p:clrMapOvr>
    <a:masterClrMapping/>
  </p:clrMapOvr>
  <p:transition>
    <p:zo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18CEE-E910-4E00-A401-404FB2C803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411748"/>
      </p:ext>
    </p:extLst>
  </p:cSld>
  <p:clrMapOvr>
    <a:masterClrMapping/>
  </p:clrMapOvr>
  <p:transition>
    <p:zo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06BE69-9B69-4AB3-8830-5C95D45504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921145"/>
      </p:ext>
    </p:extLst>
  </p:cSld>
  <p:clrMapOvr>
    <a:masterClrMapping/>
  </p:clrMapOvr>
  <p:transition>
    <p:zoom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522FA-19AF-418D-A651-BA990424B9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583712"/>
      </p:ext>
    </p:extLst>
  </p:cSld>
  <p:clrMapOvr>
    <a:masterClrMapping/>
  </p:clrMapOvr>
  <p:transition>
    <p:zoom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BA7DC-7449-468C-91B6-AC7C58D8B7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762294"/>
      </p:ext>
    </p:extLst>
  </p:cSld>
  <p:clrMapOvr>
    <a:masterClrMapping/>
  </p:clrMapOvr>
  <p:transition>
    <p:zoom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93C5D-444E-4F25-8FD0-787114DDCA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783655"/>
      </p:ext>
    </p:extLst>
  </p:cSld>
  <p:clrMapOvr>
    <a:masterClrMapping/>
  </p:clrMapOvr>
  <p:transition>
    <p:zoom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BDEEB-BC32-4293-BE0A-1E67E750A3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278909"/>
      </p:ext>
    </p:extLst>
  </p:cSld>
  <p:clrMapOvr>
    <a:masterClrMapping/>
  </p:clrMapOvr>
  <p:transition>
    <p:zoom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EC7B2-766D-47EA-8D50-6EAC038EE8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540344"/>
      </p:ext>
    </p:extLst>
  </p:cSld>
  <p:clrMapOvr>
    <a:masterClrMapping/>
  </p:clrMapOvr>
  <p:transition>
    <p:zoom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7804A-B81D-413B-B058-877C31856A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030908"/>
      </p:ext>
    </p:extLst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E492A-E3F8-4665-AE83-FC3A67EE9F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766546"/>
      </p:ext>
    </p:extLst>
  </p:cSld>
  <p:clrMapOvr>
    <a:masterClrMapping/>
  </p:clrMapOvr>
  <p:transition>
    <p:zoom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99145-AE2D-4AD6-9FA9-683E7473AAF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964820"/>
      </p:ext>
    </p:extLst>
  </p:cSld>
  <p:clrMapOvr>
    <a:masterClrMapping/>
  </p:clrMapOvr>
  <p:transition>
    <p:zoom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D454-E1FB-4D3B-A6F9-5EAFCA23565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218410"/>
      </p:ext>
    </p:extLst>
  </p:cSld>
  <p:clrMapOvr>
    <a:masterClrMapping/>
  </p:clrMapOvr>
  <p:transition>
    <p:zoom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3C8C6-F672-4F71-B5C1-DE00B725501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044951"/>
      </p:ext>
    </p:extLst>
  </p:cSld>
  <p:clrMapOvr>
    <a:masterClrMapping/>
  </p:clrMapOvr>
  <p:transition>
    <p:zoom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F5417-99AA-45BC-8A36-28686049551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275447"/>
      </p:ext>
    </p:extLst>
  </p:cSld>
  <p:clrMapOvr>
    <a:masterClrMapping/>
  </p:clrMapOvr>
  <p:transition>
    <p:zoom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B4EBA-8153-44E9-AA28-53E53797DE4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575905"/>
      </p:ext>
    </p:extLst>
  </p:cSld>
  <p:clrMapOvr>
    <a:masterClrMapping/>
  </p:clrMapOvr>
  <p:transition>
    <p:zoom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B1B2E-E5D7-4982-9311-80CC879935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23284"/>
      </p:ext>
    </p:extLst>
  </p:cSld>
  <p:clrMapOvr>
    <a:masterClrMapping/>
  </p:clrMapOvr>
  <p:transition>
    <p:zoom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3CED-5F4D-41C3-9A29-CA5B733361F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888606"/>
      </p:ext>
    </p:extLst>
  </p:cSld>
  <p:clrMapOvr>
    <a:masterClrMapping/>
  </p:clrMapOvr>
  <p:transition>
    <p:zoom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57A18-BA18-4004-B0E5-75F261C9912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677696"/>
      </p:ext>
    </p:extLst>
  </p:cSld>
  <p:clrMapOvr>
    <a:masterClrMapping/>
  </p:clrMapOvr>
  <p:transition>
    <p:zoom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48195-BB6C-4333-B0DA-36D0D8663AA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593013"/>
      </p:ext>
    </p:extLst>
  </p:cSld>
  <p:clrMapOvr>
    <a:masterClrMapping/>
  </p:clrMapOvr>
  <p:transition>
    <p:zoom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1B8DC-0429-489B-BBCE-27E84D2BC4D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544370"/>
      </p:ext>
    </p:extLst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87EEE-B9F5-401C-BBB9-2C7DA62B54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660058"/>
      </p:ext>
    </p:extLst>
  </p:cSld>
  <p:clrMapOvr>
    <a:masterClrMapping/>
  </p:clrMapOvr>
  <p:transition>
    <p:zoom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26999-3239-4B81-B2C4-1A1E05AF55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602797"/>
      </p:ext>
    </p:extLst>
  </p:cSld>
  <p:clrMapOvr>
    <a:masterClrMapping/>
  </p:clrMapOvr>
  <p:transition>
    <p:zoom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45A6A-78DB-497B-8288-5D892A89273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070521"/>
      </p:ext>
    </p:extLst>
  </p:cSld>
  <p:clrMapOvr>
    <a:masterClrMapping/>
  </p:clrMapOvr>
  <p:transition>
    <p:zoom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984C4-2634-43E4-97EB-91CF42B0453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496352"/>
      </p:ext>
    </p:extLst>
  </p:cSld>
  <p:clrMapOvr>
    <a:masterClrMapping/>
  </p:clrMapOvr>
  <p:transition>
    <p:zoom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C8BD6-D29B-410A-A64B-B089538E6E1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622184"/>
      </p:ext>
    </p:extLst>
  </p:cSld>
  <p:clrMapOvr>
    <a:masterClrMapping/>
  </p:clrMapOvr>
  <p:transition>
    <p:zoom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8A9AB-65B4-4688-AADF-415B20F3212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603279"/>
      </p:ext>
    </p:extLst>
  </p:cSld>
  <p:clrMapOvr>
    <a:masterClrMapping/>
  </p:clrMapOvr>
  <p:transition>
    <p:zoom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99145-AE2D-4AD6-9FA9-683E7473AAF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524479"/>
      </p:ext>
    </p:extLst>
  </p:cSld>
  <p:clrMapOvr>
    <a:masterClrMapping/>
  </p:clrMapOvr>
  <p:transition>
    <p:zoom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D454-E1FB-4D3B-A6F9-5EAFCA23565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505449"/>
      </p:ext>
    </p:extLst>
  </p:cSld>
  <p:clrMapOvr>
    <a:masterClrMapping/>
  </p:clrMapOvr>
  <p:transition>
    <p:zoom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3C8C6-F672-4F71-B5C1-DE00B725501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60821"/>
      </p:ext>
    </p:extLst>
  </p:cSld>
  <p:clrMapOvr>
    <a:masterClrMapping/>
  </p:clrMapOvr>
  <p:transition>
    <p:zoom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F5417-99AA-45BC-8A36-28686049551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799825"/>
      </p:ext>
    </p:extLst>
  </p:cSld>
  <p:clrMapOvr>
    <a:masterClrMapping/>
  </p:clrMapOvr>
  <p:transition>
    <p:zoom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B4EBA-8153-44E9-AA28-53E53797DE4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067481"/>
      </p:ext>
    </p:extLst>
  </p:cSld>
  <p:clrMapOvr>
    <a:masterClrMapping/>
  </p:clrMapOvr>
  <p:transition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331E2-7EDA-47CA-9A64-46846A86DE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915061"/>
      </p:ext>
    </p:extLst>
  </p:cSld>
  <p:clrMapOvr>
    <a:masterClrMapping/>
  </p:clrMapOvr>
  <p:transition>
    <p:zoom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B1B2E-E5D7-4982-9311-80CC879935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921064"/>
      </p:ext>
    </p:extLst>
  </p:cSld>
  <p:clrMapOvr>
    <a:masterClrMapping/>
  </p:clrMapOvr>
  <p:transition>
    <p:zoom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3CED-5F4D-41C3-9A29-CA5B733361F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086326"/>
      </p:ext>
    </p:extLst>
  </p:cSld>
  <p:clrMapOvr>
    <a:masterClrMapping/>
  </p:clrMapOvr>
  <p:transition>
    <p:zoom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57A18-BA18-4004-B0E5-75F261C9912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798556"/>
      </p:ext>
    </p:extLst>
  </p:cSld>
  <p:clrMapOvr>
    <a:masterClrMapping/>
  </p:clrMapOvr>
  <p:transition>
    <p:zoom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48195-BB6C-4333-B0DA-36D0D8663AA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875138"/>
      </p:ext>
    </p:extLst>
  </p:cSld>
  <p:clrMapOvr>
    <a:masterClrMapping/>
  </p:clrMapOvr>
  <p:transition>
    <p:zoom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1B8DC-0429-489B-BBCE-27E84D2BC4D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678149"/>
      </p:ext>
    </p:extLst>
  </p:cSld>
  <p:clrMapOvr>
    <a:masterClrMapping/>
  </p:clrMapOvr>
  <p:transition>
    <p:zoom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26999-3239-4B81-B2C4-1A1E05AF55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436711"/>
      </p:ext>
    </p:extLst>
  </p:cSld>
  <p:clrMapOvr>
    <a:masterClrMapping/>
  </p:clrMapOvr>
  <p:transition>
    <p:zoom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45A6A-78DB-497B-8288-5D892A89273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874705"/>
      </p:ext>
    </p:extLst>
  </p:cSld>
  <p:clrMapOvr>
    <a:masterClrMapping/>
  </p:clrMapOvr>
  <p:transition>
    <p:zoom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984C4-2634-43E4-97EB-91CF42B0453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976961"/>
      </p:ext>
    </p:extLst>
  </p:cSld>
  <p:clrMapOvr>
    <a:masterClrMapping/>
  </p:clrMapOvr>
  <p:transition>
    <p:zoom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C8BD6-D29B-410A-A64B-B089538E6E1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622095"/>
      </p:ext>
    </p:extLst>
  </p:cSld>
  <p:clrMapOvr>
    <a:masterClrMapping/>
  </p:clrMapOvr>
  <p:transition>
    <p:zoom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8A9AB-65B4-4688-AADF-415B20F3212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020178"/>
      </p:ext>
    </p:extLst>
  </p:cSld>
  <p:clrMapOvr>
    <a:masterClrMapping/>
  </p:clrMapOvr>
  <p:transition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C1063-565B-4440-9655-25BC50167EC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587022"/>
      </p:ext>
    </p:extLst>
  </p:cSld>
  <p:clrMapOvr>
    <a:masterClrMapping/>
  </p:clrMapOvr>
  <p:transition>
    <p:zoom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99145-AE2D-4AD6-9FA9-683E7473AAF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4718"/>
      </p:ext>
    </p:extLst>
  </p:cSld>
  <p:clrMapOvr>
    <a:masterClrMapping/>
  </p:clrMapOvr>
  <p:transition>
    <p:zoom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D454-E1FB-4D3B-A6F9-5EAFCA23565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676952"/>
      </p:ext>
    </p:extLst>
  </p:cSld>
  <p:clrMapOvr>
    <a:masterClrMapping/>
  </p:clrMapOvr>
  <p:transition>
    <p:zoom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3C8C6-F672-4F71-B5C1-DE00B725501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211699"/>
      </p:ext>
    </p:extLst>
  </p:cSld>
  <p:clrMapOvr>
    <a:masterClrMapping/>
  </p:clrMapOvr>
  <p:transition>
    <p:zoom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F5417-99AA-45BC-8A36-28686049551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97476"/>
      </p:ext>
    </p:extLst>
  </p:cSld>
  <p:clrMapOvr>
    <a:masterClrMapping/>
  </p:clrMapOvr>
  <p:transition>
    <p:zoom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B4EBA-8153-44E9-AA28-53E53797DE4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9135"/>
      </p:ext>
    </p:extLst>
  </p:cSld>
  <p:clrMapOvr>
    <a:masterClrMapping/>
  </p:clrMapOvr>
  <p:transition>
    <p:zoom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B1B2E-E5D7-4982-9311-80CC879935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014249"/>
      </p:ext>
    </p:extLst>
  </p:cSld>
  <p:clrMapOvr>
    <a:masterClrMapping/>
  </p:clrMapOvr>
  <p:transition>
    <p:zoom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3CED-5F4D-41C3-9A29-CA5B733361F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950169"/>
      </p:ext>
    </p:extLst>
  </p:cSld>
  <p:clrMapOvr>
    <a:masterClrMapping/>
  </p:clrMapOvr>
  <p:transition>
    <p:zoom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57A18-BA18-4004-B0E5-75F261C9912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098255"/>
      </p:ext>
    </p:extLst>
  </p:cSld>
  <p:clrMapOvr>
    <a:masterClrMapping/>
  </p:clrMapOvr>
  <p:transition>
    <p:zoom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48195-BB6C-4333-B0DA-36D0D8663AA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13728"/>
      </p:ext>
    </p:extLst>
  </p:cSld>
  <p:clrMapOvr>
    <a:masterClrMapping/>
  </p:clrMapOvr>
  <p:transition>
    <p:zoom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1B8DC-0429-489B-BBCE-27E84D2BC4D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667473"/>
      </p:ext>
    </p:extLst>
  </p:cSld>
  <p:clrMapOvr>
    <a:masterClrMapping/>
  </p:clrMapOvr>
  <p:transition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32970-0F84-4DDE-94D6-B8D89B40167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421698"/>
      </p:ext>
    </p:extLst>
  </p:cSld>
  <p:clrMapOvr>
    <a:masterClrMapping/>
  </p:clrMapOvr>
  <p:transition>
    <p:zoom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26999-3239-4B81-B2C4-1A1E05AF55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822475"/>
      </p:ext>
    </p:extLst>
  </p:cSld>
  <p:clrMapOvr>
    <a:masterClrMapping/>
  </p:clrMapOvr>
  <p:transition>
    <p:zoom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45A6A-78DB-497B-8288-5D892A89273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338919"/>
      </p:ext>
    </p:extLst>
  </p:cSld>
  <p:clrMapOvr>
    <a:masterClrMapping/>
  </p:clrMapOvr>
  <p:transition>
    <p:zoom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984C4-2634-43E4-97EB-91CF42B0453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097766"/>
      </p:ext>
    </p:extLst>
  </p:cSld>
  <p:clrMapOvr>
    <a:masterClrMapping/>
  </p:clrMapOvr>
  <p:transition>
    <p:zoom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C8BD6-D29B-410A-A64B-B089538E6E1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85035"/>
      </p:ext>
    </p:extLst>
  </p:cSld>
  <p:clrMapOvr>
    <a:masterClrMapping/>
  </p:clrMapOvr>
  <p:transition>
    <p:zoom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8A9AB-65B4-4688-AADF-415B20F3212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998790"/>
      </p:ext>
    </p:extLst>
  </p:cSld>
  <p:clrMapOvr>
    <a:masterClrMapping/>
  </p:clrMapOvr>
  <p:transition>
    <p:zoom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99145-AE2D-4AD6-9FA9-683E7473AAF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662811"/>
      </p:ext>
    </p:extLst>
  </p:cSld>
  <p:clrMapOvr>
    <a:masterClrMapping/>
  </p:clrMapOvr>
  <p:transition>
    <p:zoom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D454-E1FB-4D3B-A6F9-5EAFCA23565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079155"/>
      </p:ext>
    </p:extLst>
  </p:cSld>
  <p:clrMapOvr>
    <a:masterClrMapping/>
  </p:clrMapOvr>
  <p:transition>
    <p:zoom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3C8C6-F672-4F71-B5C1-DE00B725501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915257"/>
      </p:ext>
    </p:extLst>
  </p:cSld>
  <p:clrMapOvr>
    <a:masterClrMapping/>
  </p:clrMapOvr>
  <p:transition>
    <p:zoom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F5417-99AA-45BC-8A36-28686049551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479622"/>
      </p:ext>
    </p:extLst>
  </p:cSld>
  <p:clrMapOvr>
    <a:masterClrMapping/>
  </p:clrMapOvr>
  <p:transition>
    <p:zoom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B4EBA-8153-44E9-AA28-53E53797DE4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190943"/>
      </p:ext>
    </p:extLst>
  </p:cSld>
  <p:clrMapOvr>
    <a:masterClrMapping/>
  </p:clrMapOvr>
  <p:transition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29CD3-F31F-4BD2-9A85-0955E70BBD5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765645"/>
      </p:ext>
    </p:extLst>
  </p:cSld>
  <p:clrMapOvr>
    <a:masterClrMapping/>
  </p:clrMapOvr>
  <p:transition>
    <p:zoom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B1B2E-E5D7-4982-9311-80CC879935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090650"/>
      </p:ext>
    </p:extLst>
  </p:cSld>
  <p:clrMapOvr>
    <a:masterClrMapping/>
  </p:clrMapOvr>
  <p:transition>
    <p:zoom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3CED-5F4D-41C3-9A29-CA5B733361F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676390"/>
      </p:ext>
    </p:extLst>
  </p:cSld>
  <p:clrMapOvr>
    <a:masterClrMapping/>
  </p:clrMapOvr>
  <p:transition>
    <p:zoom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57A18-BA18-4004-B0E5-75F261C9912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96551"/>
      </p:ext>
    </p:extLst>
  </p:cSld>
  <p:clrMapOvr>
    <a:masterClrMapping/>
  </p:clrMapOvr>
  <p:transition>
    <p:zoom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48195-BB6C-4333-B0DA-36D0D8663AA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704338"/>
      </p:ext>
    </p:extLst>
  </p:cSld>
  <p:clrMapOvr>
    <a:masterClrMapping/>
  </p:clrMapOvr>
  <p:transition>
    <p:zoom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1B8DC-0429-489B-BBCE-27E84D2BC4D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045368"/>
      </p:ext>
    </p:extLst>
  </p:cSld>
  <p:clrMapOvr>
    <a:masterClrMapping/>
  </p:clrMapOvr>
  <p:transition>
    <p:zoom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26999-3239-4B81-B2C4-1A1E05AF55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796638"/>
      </p:ext>
    </p:extLst>
  </p:cSld>
  <p:clrMapOvr>
    <a:masterClrMapping/>
  </p:clrMapOvr>
  <p:transition>
    <p:zoom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45A6A-78DB-497B-8288-5D892A89273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054677"/>
      </p:ext>
    </p:extLst>
  </p:cSld>
  <p:clrMapOvr>
    <a:masterClrMapping/>
  </p:clrMapOvr>
  <p:transition>
    <p:zoom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984C4-2634-43E4-97EB-91CF42B0453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277908"/>
      </p:ext>
    </p:extLst>
  </p:cSld>
  <p:clrMapOvr>
    <a:masterClrMapping/>
  </p:clrMapOvr>
  <p:transition>
    <p:zoom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C8BD6-D29B-410A-A64B-B089538E6E1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575102"/>
      </p:ext>
    </p:extLst>
  </p:cSld>
  <p:clrMapOvr>
    <a:masterClrMapping/>
  </p:clrMapOvr>
  <p:transition>
    <p:zoom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8A9AB-65B4-4688-AADF-415B20F3212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572318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ED19D-D469-48D1-9372-E9F75BD867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776125"/>
      </p:ext>
    </p:extLst>
  </p:cSld>
  <p:clrMapOvr>
    <a:masterClrMapping/>
  </p:clrMapOvr>
  <p:transition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E7240-F3C7-425F-992C-D9DA41078AC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623875"/>
      </p:ext>
    </p:extLst>
  </p:cSld>
  <p:clrMapOvr>
    <a:masterClrMapping/>
  </p:clrMapOvr>
  <p:transition>
    <p:zoom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99145-AE2D-4AD6-9FA9-683E7473AAF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525734"/>
      </p:ext>
    </p:extLst>
  </p:cSld>
  <p:clrMapOvr>
    <a:masterClrMapping/>
  </p:clrMapOvr>
  <p:transition>
    <p:zoom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D454-E1FB-4D3B-A6F9-5EAFCA23565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305310"/>
      </p:ext>
    </p:extLst>
  </p:cSld>
  <p:clrMapOvr>
    <a:masterClrMapping/>
  </p:clrMapOvr>
  <p:transition>
    <p:zoom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3C8C6-F672-4F71-B5C1-DE00B725501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912350"/>
      </p:ext>
    </p:extLst>
  </p:cSld>
  <p:clrMapOvr>
    <a:masterClrMapping/>
  </p:clrMapOvr>
  <p:transition>
    <p:zoom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F5417-99AA-45BC-8A36-28686049551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370238"/>
      </p:ext>
    </p:extLst>
  </p:cSld>
  <p:clrMapOvr>
    <a:masterClrMapping/>
  </p:clrMapOvr>
  <p:transition>
    <p:zoom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B4EBA-8153-44E9-AA28-53E53797DE4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775870"/>
      </p:ext>
    </p:extLst>
  </p:cSld>
  <p:clrMapOvr>
    <a:masterClrMapping/>
  </p:clrMapOvr>
  <p:transition>
    <p:zoom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B1B2E-E5D7-4982-9311-80CC879935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430738"/>
      </p:ext>
    </p:extLst>
  </p:cSld>
  <p:clrMapOvr>
    <a:masterClrMapping/>
  </p:clrMapOvr>
  <p:transition>
    <p:zoom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3CED-5F4D-41C3-9A29-CA5B733361F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710882"/>
      </p:ext>
    </p:extLst>
  </p:cSld>
  <p:clrMapOvr>
    <a:masterClrMapping/>
  </p:clrMapOvr>
  <p:transition>
    <p:zoom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57A18-BA18-4004-B0E5-75F261C9912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688388"/>
      </p:ext>
    </p:extLst>
  </p:cSld>
  <p:clrMapOvr>
    <a:masterClrMapping/>
  </p:clrMapOvr>
  <p:transition>
    <p:zoom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48195-BB6C-4333-B0DA-36D0D8663AA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625883"/>
      </p:ext>
    </p:extLst>
  </p:cSld>
  <p:clrMapOvr>
    <a:masterClrMapping/>
  </p:clrMapOvr>
  <p:transition>
    <p:zoom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1B8DC-0429-489B-BBCE-27E84D2BC4D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023521"/>
      </p:ext>
    </p:extLst>
  </p:cSld>
  <p:clrMapOvr>
    <a:masterClrMapping/>
  </p:clrMapOvr>
  <p:transition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1BE18-7E66-4769-856A-BDF930FA38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672521"/>
      </p:ext>
    </p:extLst>
  </p:cSld>
  <p:clrMapOvr>
    <a:masterClrMapping/>
  </p:clrMapOvr>
  <p:transition>
    <p:zoom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26999-3239-4B81-B2C4-1A1E05AF55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963908"/>
      </p:ext>
    </p:extLst>
  </p:cSld>
  <p:clrMapOvr>
    <a:masterClrMapping/>
  </p:clrMapOvr>
  <p:transition>
    <p:zoom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45A6A-78DB-497B-8288-5D892A89273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171548"/>
      </p:ext>
    </p:extLst>
  </p:cSld>
  <p:clrMapOvr>
    <a:masterClrMapping/>
  </p:clrMapOvr>
  <p:transition>
    <p:zoom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984C4-2634-43E4-97EB-91CF42B0453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172176"/>
      </p:ext>
    </p:extLst>
  </p:cSld>
  <p:clrMapOvr>
    <a:masterClrMapping/>
  </p:clrMapOvr>
  <p:transition>
    <p:zoom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C8BD6-D29B-410A-A64B-B089538E6E1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301476"/>
      </p:ext>
    </p:extLst>
  </p:cSld>
  <p:clrMapOvr>
    <a:masterClrMapping/>
  </p:clrMapOvr>
  <p:transition>
    <p:zoom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8A9AB-65B4-4688-AADF-415B20F3212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455183"/>
      </p:ext>
    </p:extLst>
  </p:cSld>
  <p:clrMapOvr>
    <a:masterClrMapping/>
  </p:clrMapOvr>
  <p:transition>
    <p:zoom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99145-AE2D-4AD6-9FA9-683E7473AAF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456085"/>
      </p:ext>
    </p:extLst>
  </p:cSld>
  <p:clrMapOvr>
    <a:masterClrMapping/>
  </p:clrMapOvr>
  <p:transition>
    <p:zoom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D454-E1FB-4D3B-A6F9-5EAFCA23565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950627"/>
      </p:ext>
    </p:extLst>
  </p:cSld>
  <p:clrMapOvr>
    <a:masterClrMapping/>
  </p:clrMapOvr>
  <p:transition>
    <p:zoom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3C8C6-F672-4F71-B5C1-DE00B725501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973333"/>
      </p:ext>
    </p:extLst>
  </p:cSld>
  <p:clrMapOvr>
    <a:masterClrMapping/>
  </p:clrMapOvr>
  <p:transition>
    <p:zoom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F5417-99AA-45BC-8A36-28686049551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785694"/>
      </p:ext>
    </p:extLst>
  </p:cSld>
  <p:clrMapOvr>
    <a:masterClrMapping/>
  </p:clrMapOvr>
  <p:transition>
    <p:zoom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B4EBA-8153-44E9-AA28-53E53797DE4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045861"/>
      </p:ext>
    </p:extLst>
  </p:cSld>
  <p:clrMapOvr>
    <a:masterClrMapping/>
  </p:clrMapOvr>
  <p:transition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5A20C-50F4-4396-99F5-8EAF89F00B6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595815"/>
      </p:ext>
    </p:extLst>
  </p:cSld>
  <p:clrMapOvr>
    <a:masterClrMapping/>
  </p:clrMapOvr>
  <p:transition>
    <p:zoom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B1B2E-E5D7-4982-9311-80CC879935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045098"/>
      </p:ext>
    </p:extLst>
  </p:cSld>
  <p:clrMapOvr>
    <a:masterClrMapping/>
  </p:clrMapOvr>
  <p:transition>
    <p:zoom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3CED-5F4D-41C3-9A29-CA5B733361F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803546"/>
      </p:ext>
    </p:extLst>
  </p:cSld>
  <p:clrMapOvr>
    <a:masterClrMapping/>
  </p:clrMapOvr>
  <p:transition>
    <p:zoom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57A18-BA18-4004-B0E5-75F261C9912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464688"/>
      </p:ext>
    </p:extLst>
  </p:cSld>
  <p:clrMapOvr>
    <a:masterClrMapping/>
  </p:clrMapOvr>
  <p:transition>
    <p:zoom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48195-BB6C-4333-B0DA-36D0D8663AA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993597"/>
      </p:ext>
    </p:extLst>
  </p:cSld>
  <p:clrMapOvr>
    <a:masterClrMapping/>
  </p:clrMapOvr>
  <p:transition>
    <p:zoom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1B8DC-0429-489B-BBCE-27E84D2BC4D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845593"/>
      </p:ext>
    </p:extLst>
  </p:cSld>
  <p:clrMapOvr>
    <a:masterClrMapping/>
  </p:clrMapOvr>
  <p:transition>
    <p:zoom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26999-3239-4B81-B2C4-1A1E05AF55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405"/>
      </p:ext>
    </p:extLst>
  </p:cSld>
  <p:clrMapOvr>
    <a:masterClrMapping/>
  </p:clrMapOvr>
  <p:transition>
    <p:zoom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45A6A-78DB-497B-8288-5D892A89273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092802"/>
      </p:ext>
    </p:extLst>
  </p:cSld>
  <p:clrMapOvr>
    <a:masterClrMapping/>
  </p:clrMapOvr>
  <p:transition>
    <p:zoom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984C4-2634-43E4-97EB-91CF42B0453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676958"/>
      </p:ext>
    </p:extLst>
  </p:cSld>
  <p:clrMapOvr>
    <a:masterClrMapping/>
  </p:clrMapOvr>
  <p:transition>
    <p:zoom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C8BD6-D29B-410A-A64B-B089538E6E1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62307"/>
      </p:ext>
    </p:extLst>
  </p:cSld>
  <p:clrMapOvr>
    <a:masterClrMapping/>
  </p:clrMapOvr>
  <p:transition>
    <p:zoom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8A9AB-65B4-4688-AADF-415B20F3212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891617"/>
      </p:ext>
    </p:extLst>
  </p:cSld>
  <p:clrMapOvr>
    <a:masterClrMapping/>
  </p:clrMapOvr>
  <p:transition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BEE37-7A58-450B-A9CB-6148844E5EE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666439"/>
      </p:ext>
    </p:extLst>
  </p:cSld>
  <p:clrMapOvr>
    <a:masterClrMapping/>
  </p:clrMapOvr>
  <p:transition>
    <p:zoom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99145-AE2D-4AD6-9FA9-683E7473AAF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497884"/>
      </p:ext>
    </p:extLst>
  </p:cSld>
  <p:clrMapOvr>
    <a:masterClrMapping/>
  </p:clrMapOvr>
  <p:transition>
    <p:zoom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D454-E1FB-4D3B-A6F9-5EAFCA23565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899692"/>
      </p:ext>
    </p:extLst>
  </p:cSld>
  <p:clrMapOvr>
    <a:masterClrMapping/>
  </p:clrMapOvr>
  <p:transition>
    <p:zoom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3C8C6-F672-4F71-B5C1-DE00B725501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117172"/>
      </p:ext>
    </p:extLst>
  </p:cSld>
  <p:clrMapOvr>
    <a:masterClrMapping/>
  </p:clrMapOvr>
  <p:transition>
    <p:zoom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F5417-99AA-45BC-8A36-28686049551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021911"/>
      </p:ext>
    </p:extLst>
  </p:cSld>
  <p:clrMapOvr>
    <a:masterClrMapping/>
  </p:clrMapOvr>
  <p:transition>
    <p:zoom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B4EBA-8153-44E9-AA28-53E53797DE4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229306"/>
      </p:ext>
    </p:extLst>
  </p:cSld>
  <p:clrMapOvr>
    <a:masterClrMapping/>
  </p:clrMapOvr>
  <p:transition>
    <p:zoom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B1B2E-E5D7-4982-9311-80CC879935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026911"/>
      </p:ext>
    </p:extLst>
  </p:cSld>
  <p:clrMapOvr>
    <a:masterClrMapping/>
  </p:clrMapOvr>
  <p:transition>
    <p:zoom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3CED-5F4D-41C3-9A29-CA5B733361F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070145"/>
      </p:ext>
    </p:extLst>
  </p:cSld>
  <p:clrMapOvr>
    <a:masterClrMapping/>
  </p:clrMapOvr>
  <p:transition>
    <p:zoom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57A18-BA18-4004-B0E5-75F261C9912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440475"/>
      </p:ext>
    </p:extLst>
  </p:cSld>
  <p:clrMapOvr>
    <a:masterClrMapping/>
  </p:clrMapOvr>
  <p:transition>
    <p:zoom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48195-BB6C-4333-B0DA-36D0D8663AA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536165"/>
      </p:ext>
    </p:extLst>
  </p:cSld>
  <p:clrMapOvr>
    <a:masterClrMapping/>
  </p:clrMapOvr>
  <p:transition>
    <p:zoom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1B8DC-0429-489B-BBCE-27E84D2BC4D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071768"/>
      </p:ext>
    </p:extLst>
  </p:cSld>
  <p:clrMapOvr>
    <a:masterClrMapping/>
  </p:clrMapOvr>
  <p:transition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EC0DD-09B1-4070-9BE9-CB3FBA3659F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025351"/>
      </p:ext>
    </p:extLst>
  </p:cSld>
  <p:clrMapOvr>
    <a:masterClrMapping/>
  </p:clrMapOvr>
  <p:transition>
    <p:zoom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26999-3239-4B81-B2C4-1A1E05AF55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169431"/>
      </p:ext>
    </p:extLst>
  </p:cSld>
  <p:clrMapOvr>
    <a:masterClrMapping/>
  </p:clrMapOvr>
  <p:transition>
    <p:zoom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45A6A-78DB-497B-8288-5D892A89273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535926"/>
      </p:ext>
    </p:extLst>
  </p:cSld>
  <p:clrMapOvr>
    <a:masterClrMapping/>
  </p:clrMapOvr>
  <p:transition>
    <p:zoom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984C4-2634-43E4-97EB-91CF42B0453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507321"/>
      </p:ext>
    </p:extLst>
  </p:cSld>
  <p:clrMapOvr>
    <a:masterClrMapping/>
  </p:clrMapOvr>
  <p:transition>
    <p:zoom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C8BD6-D29B-410A-A64B-B089538E6E1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907918"/>
      </p:ext>
    </p:extLst>
  </p:cSld>
  <p:clrMapOvr>
    <a:masterClrMapping/>
  </p:clrMapOvr>
  <p:transition>
    <p:zoom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8A9AB-65B4-4688-AADF-415B20F3212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676349"/>
      </p:ext>
    </p:extLst>
  </p:cSld>
  <p:clrMapOvr>
    <a:masterClrMapping/>
  </p:clrMapOvr>
  <p:transition>
    <p:zoom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41716-B5D3-453C-8443-1DFBBBA65F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796809"/>
      </p:ext>
    </p:extLst>
  </p:cSld>
  <p:clrMapOvr>
    <a:masterClrMapping/>
  </p:clrMapOvr>
  <p:transition>
    <p:zoom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96F01-6514-4C13-AAC2-C69BA21D62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935858"/>
      </p:ext>
    </p:extLst>
  </p:cSld>
  <p:clrMapOvr>
    <a:masterClrMapping/>
  </p:clrMapOvr>
  <p:transition>
    <p:zoom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9BAA1-D5B5-4C17-9ECB-0F8381088F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589226"/>
      </p:ext>
    </p:extLst>
  </p:cSld>
  <p:clrMapOvr>
    <a:masterClrMapping/>
  </p:clrMapOvr>
  <p:transition>
    <p:zoom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2B46D-F593-4693-8856-4D84EF5D56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012634"/>
      </p:ext>
    </p:extLst>
  </p:cSld>
  <p:clrMapOvr>
    <a:masterClrMapping/>
  </p:clrMapOvr>
  <p:transition>
    <p:zoom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16680-B87A-4430-A080-B0A8D3461D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942703"/>
      </p:ext>
    </p:extLst>
  </p:cSld>
  <p:clrMapOvr>
    <a:masterClrMapping/>
  </p:clrMapOvr>
  <p:transition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CD4BD-6361-4846-B77A-21958FBDFEE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012686"/>
      </p:ext>
    </p:extLst>
  </p:cSld>
  <p:clrMapOvr>
    <a:masterClrMapping/>
  </p:clrMapOvr>
  <p:transition>
    <p:zoom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8687D-7606-4D91-B473-EE43D43052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285308"/>
      </p:ext>
    </p:extLst>
  </p:cSld>
  <p:clrMapOvr>
    <a:masterClrMapping/>
  </p:clrMapOvr>
  <p:transition>
    <p:zoom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9C75E-613C-4A52-9DF2-5CF5FB5BEE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510435"/>
      </p:ext>
    </p:extLst>
  </p:cSld>
  <p:clrMapOvr>
    <a:masterClrMapping/>
  </p:clrMapOvr>
  <p:transition>
    <p:zoom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FC0AE-40EC-4F25-8B3A-88AE19ED4A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529144"/>
      </p:ext>
    </p:extLst>
  </p:cSld>
  <p:clrMapOvr>
    <a:masterClrMapping/>
  </p:clrMapOvr>
  <p:transition>
    <p:zoom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830B0-3DBC-405F-87CA-27C7342FD9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552756"/>
      </p:ext>
    </p:extLst>
  </p:cSld>
  <p:clrMapOvr>
    <a:masterClrMapping/>
  </p:clrMapOvr>
  <p:transition>
    <p:zoom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74FFC-AAA8-4A1E-8352-8CAC35AB2B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830759"/>
      </p:ext>
    </p:extLst>
  </p:cSld>
  <p:clrMapOvr>
    <a:masterClrMapping/>
  </p:clrMapOvr>
  <p:transition>
    <p:zoom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2DB9D-F21F-4863-B4CC-A18CCE460C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42147"/>
      </p:ext>
    </p:extLst>
  </p:cSld>
  <p:clrMapOvr>
    <a:masterClrMapping/>
  </p:clrMapOvr>
  <p:transition>
    <p:zoom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B4B99-DA78-4626-A5C6-3CC1055A92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563912"/>
      </p:ext>
    </p:extLst>
  </p:cSld>
  <p:clrMapOvr>
    <a:masterClrMapping/>
  </p:clrMapOvr>
  <p:transition>
    <p:zoom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06DA83-73A8-414F-B1A4-EC2BBBC8EC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39318"/>
      </p:ext>
    </p:extLst>
  </p:cSld>
  <p:clrMapOvr>
    <a:masterClrMapping/>
  </p:clrMapOvr>
  <p:transition>
    <p:zoom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5C17EB-8B64-49AF-B1D7-8D0920AA3E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751620"/>
      </p:ext>
    </p:extLst>
  </p:cSld>
  <p:clrMapOvr>
    <a:masterClrMapping/>
  </p:clrMapOvr>
  <p:transition>
    <p:zoom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BF931-8F06-4F90-AC52-FFE6894F7C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303119"/>
      </p:ext>
    </p:extLst>
  </p:cSld>
  <p:clrMapOvr>
    <a:masterClrMapping/>
  </p:clrMapOvr>
  <p:transition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F4FC4-C3F7-4CB7-B6EC-F8F920DAD7E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735499"/>
      </p:ext>
    </p:extLst>
  </p:cSld>
  <p:clrMapOvr>
    <a:masterClrMapping/>
  </p:clrMapOvr>
  <p:transition>
    <p:zoom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84BFF-8E5D-4A73-BE18-DE3AB9AA4F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612595"/>
      </p:ext>
    </p:extLst>
  </p:cSld>
  <p:clrMapOvr>
    <a:masterClrMapping/>
  </p:clrMapOvr>
  <p:transition>
    <p:zoom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E1149-3557-4034-BBD0-6D580680DB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3096"/>
      </p:ext>
    </p:extLst>
  </p:cSld>
  <p:clrMapOvr>
    <a:masterClrMapping/>
  </p:clrMapOvr>
  <p:transition>
    <p:zoom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99145-AE2D-4AD6-9FA9-683E7473AAF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780746"/>
      </p:ext>
    </p:extLst>
  </p:cSld>
  <p:clrMapOvr>
    <a:masterClrMapping/>
  </p:clrMapOvr>
  <p:transition>
    <p:zoom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D454-E1FB-4D3B-A6F9-5EAFCA23565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148673"/>
      </p:ext>
    </p:extLst>
  </p:cSld>
  <p:clrMapOvr>
    <a:masterClrMapping/>
  </p:clrMapOvr>
  <p:transition>
    <p:zoom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3C8C6-F672-4F71-B5C1-DE00B725501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418065"/>
      </p:ext>
    </p:extLst>
  </p:cSld>
  <p:clrMapOvr>
    <a:masterClrMapping/>
  </p:clrMapOvr>
  <p:transition>
    <p:zoom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F5417-99AA-45BC-8A36-28686049551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222766"/>
      </p:ext>
    </p:extLst>
  </p:cSld>
  <p:clrMapOvr>
    <a:masterClrMapping/>
  </p:clrMapOvr>
  <p:transition>
    <p:zoom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B4EBA-8153-44E9-AA28-53E53797DE4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987366"/>
      </p:ext>
    </p:extLst>
  </p:cSld>
  <p:clrMapOvr>
    <a:masterClrMapping/>
  </p:clrMapOvr>
  <p:transition>
    <p:zoom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B1B2E-E5D7-4982-9311-80CC879935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255544"/>
      </p:ext>
    </p:extLst>
  </p:cSld>
  <p:clrMapOvr>
    <a:masterClrMapping/>
  </p:clrMapOvr>
  <p:transition>
    <p:zoom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3CED-5F4D-41C3-9A29-CA5B733361F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279929"/>
      </p:ext>
    </p:extLst>
  </p:cSld>
  <p:clrMapOvr>
    <a:masterClrMapping/>
  </p:clrMapOvr>
  <p:transition>
    <p:zoom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57A18-BA18-4004-B0E5-75F261C9912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556581"/>
      </p:ext>
    </p:extLst>
  </p:cSld>
  <p:clrMapOvr>
    <a:masterClrMapping/>
  </p:clrMapOvr>
  <p:transition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EF110-F5BA-4EC3-BEC3-0811D4C2305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922661"/>
      </p:ext>
    </p:extLst>
  </p:cSld>
  <p:clrMapOvr>
    <a:masterClrMapping/>
  </p:clrMapOvr>
  <p:transition>
    <p:zoom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48195-BB6C-4333-B0DA-36D0D8663AA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615201"/>
      </p:ext>
    </p:extLst>
  </p:cSld>
  <p:clrMapOvr>
    <a:masterClrMapping/>
  </p:clrMapOvr>
  <p:transition>
    <p:zoom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1B8DC-0429-489B-BBCE-27E84D2BC4D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906413"/>
      </p:ext>
    </p:extLst>
  </p:cSld>
  <p:clrMapOvr>
    <a:masterClrMapping/>
  </p:clrMapOvr>
  <p:transition>
    <p:zoom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26999-3239-4B81-B2C4-1A1E05AF55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16873"/>
      </p:ext>
    </p:extLst>
  </p:cSld>
  <p:clrMapOvr>
    <a:masterClrMapping/>
  </p:clrMapOvr>
  <p:transition>
    <p:zoom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45A6A-78DB-497B-8288-5D892A89273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941922"/>
      </p:ext>
    </p:extLst>
  </p:cSld>
  <p:clrMapOvr>
    <a:masterClrMapping/>
  </p:clrMapOvr>
  <p:transition>
    <p:zoom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984C4-2634-43E4-97EB-91CF42B0453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715159"/>
      </p:ext>
    </p:extLst>
  </p:cSld>
  <p:clrMapOvr>
    <a:masterClrMapping/>
  </p:clrMapOvr>
  <p:transition>
    <p:zoom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C8BD6-D29B-410A-A64B-B089538E6E1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643374"/>
      </p:ext>
    </p:extLst>
  </p:cSld>
  <p:clrMapOvr>
    <a:masterClrMapping/>
  </p:clrMapOvr>
  <p:transition>
    <p:zoom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8A9AB-65B4-4688-AADF-415B20F3212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543135"/>
      </p:ext>
    </p:extLst>
  </p:cSld>
  <p:clrMapOvr>
    <a:masterClrMapping/>
  </p:clrMapOvr>
  <p:transition>
    <p:zoom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99145-AE2D-4AD6-9FA9-683E7473AAF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49255"/>
      </p:ext>
    </p:extLst>
  </p:cSld>
  <p:clrMapOvr>
    <a:masterClrMapping/>
  </p:clrMapOvr>
  <p:transition>
    <p:zoom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D454-E1FB-4D3B-A6F9-5EAFCA23565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50"/>
      </p:ext>
    </p:extLst>
  </p:cSld>
  <p:clrMapOvr>
    <a:masterClrMapping/>
  </p:clrMapOvr>
  <p:transition>
    <p:zoom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3C8C6-F672-4F71-B5C1-DE00B725501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703422"/>
      </p:ext>
    </p:extLst>
  </p:cSld>
  <p:clrMapOvr>
    <a:masterClrMapping/>
  </p:clrMapOvr>
  <p:transition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B0809-DD56-46B8-82D8-ACA305229BD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443135"/>
      </p:ext>
    </p:extLst>
  </p:cSld>
  <p:clrMapOvr>
    <a:masterClrMapping/>
  </p:clrMapOvr>
  <p:transition>
    <p:zoom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F5417-99AA-45BC-8A36-28686049551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703221"/>
      </p:ext>
    </p:extLst>
  </p:cSld>
  <p:clrMapOvr>
    <a:masterClrMapping/>
  </p:clrMapOvr>
  <p:transition>
    <p:zoom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B4EBA-8153-44E9-AA28-53E53797DE4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080205"/>
      </p:ext>
    </p:extLst>
  </p:cSld>
  <p:clrMapOvr>
    <a:masterClrMapping/>
  </p:clrMapOvr>
  <p:transition>
    <p:zoom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B1B2E-E5D7-4982-9311-80CC879935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461738"/>
      </p:ext>
    </p:extLst>
  </p:cSld>
  <p:clrMapOvr>
    <a:masterClrMapping/>
  </p:clrMapOvr>
  <p:transition>
    <p:zoom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3CED-5F4D-41C3-9A29-CA5B733361F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075816"/>
      </p:ext>
    </p:extLst>
  </p:cSld>
  <p:clrMapOvr>
    <a:masterClrMapping/>
  </p:clrMapOvr>
  <p:transition>
    <p:zoom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57A18-BA18-4004-B0E5-75F261C9912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955930"/>
      </p:ext>
    </p:extLst>
  </p:cSld>
  <p:clrMapOvr>
    <a:masterClrMapping/>
  </p:clrMapOvr>
  <p:transition>
    <p:zoom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48195-BB6C-4333-B0DA-36D0D8663AA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936741"/>
      </p:ext>
    </p:extLst>
  </p:cSld>
  <p:clrMapOvr>
    <a:masterClrMapping/>
  </p:clrMapOvr>
  <p:transition>
    <p:zoom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1B8DC-0429-489B-BBCE-27E84D2BC4D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775642"/>
      </p:ext>
    </p:extLst>
  </p:cSld>
  <p:clrMapOvr>
    <a:masterClrMapping/>
  </p:clrMapOvr>
  <p:transition>
    <p:zoom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26999-3239-4B81-B2C4-1A1E05AF55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157894"/>
      </p:ext>
    </p:extLst>
  </p:cSld>
  <p:clrMapOvr>
    <a:masterClrMapping/>
  </p:clrMapOvr>
  <p:transition>
    <p:zoom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45A6A-78DB-497B-8288-5D892A89273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811935"/>
      </p:ext>
    </p:extLst>
  </p:cSld>
  <p:clrMapOvr>
    <a:masterClrMapping/>
  </p:clrMapOvr>
  <p:transition>
    <p:zoom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984C4-2634-43E4-97EB-91CF42B0453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817916"/>
      </p:ext>
    </p:extLst>
  </p:cSld>
  <p:clrMapOvr>
    <a:masterClrMapping/>
  </p:clrMapOvr>
  <p:transition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B03C5-DC8D-4DBC-A1F6-CB6338F0C30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487945"/>
      </p:ext>
    </p:extLst>
  </p:cSld>
  <p:clrMapOvr>
    <a:masterClrMapping/>
  </p:clrMapOvr>
  <p:transition>
    <p:zoom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C8BD6-D29B-410A-A64B-B089538E6E1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923675"/>
      </p:ext>
    </p:extLst>
  </p:cSld>
  <p:clrMapOvr>
    <a:masterClrMapping/>
  </p:clrMapOvr>
  <p:transition>
    <p:zoom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8A9AB-65B4-4688-AADF-415B20F3212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419843"/>
      </p:ext>
    </p:extLst>
  </p:cSld>
  <p:clrMapOvr>
    <a:masterClrMapping/>
  </p:clrMapOvr>
  <p:transition>
    <p:zoom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743236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980267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222699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763868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900389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907142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995250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899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85668-2595-4B8B-B1E4-BC9ABB375E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597110"/>
      </p:ext>
    </p:extLst>
  </p:cSld>
  <p:clrMapOvr>
    <a:masterClrMapping/>
  </p:clrMapOvr>
  <p:transition>
    <p:zo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7EB04-5489-460B-A421-DFE30C047F9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366096"/>
      </p:ext>
    </p:extLst>
  </p:cSld>
  <p:clrMapOvr>
    <a:masterClrMapping/>
  </p:clrMapOvr>
  <p:transition>
    <p:zoom/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029626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187022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342957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593332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99145-AE2D-4AD6-9FA9-683E7473AAF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323097"/>
      </p:ext>
    </p:extLst>
  </p:cSld>
  <p:clrMapOvr>
    <a:masterClrMapping/>
  </p:clrMapOvr>
  <p:transition>
    <p:zoom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D454-E1FB-4D3B-A6F9-5EAFCA23565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649850"/>
      </p:ext>
    </p:extLst>
  </p:cSld>
  <p:clrMapOvr>
    <a:masterClrMapping/>
  </p:clrMapOvr>
  <p:transition>
    <p:zoom/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3C8C6-F672-4F71-B5C1-DE00B725501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229587"/>
      </p:ext>
    </p:extLst>
  </p:cSld>
  <p:clrMapOvr>
    <a:masterClrMapping/>
  </p:clrMapOvr>
  <p:transition>
    <p:zoom/>
  </p:transition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F5417-99AA-45BC-8A36-28686049551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968802"/>
      </p:ext>
    </p:extLst>
  </p:cSld>
  <p:clrMapOvr>
    <a:masterClrMapping/>
  </p:clrMapOvr>
  <p:transition>
    <p:zoom/>
  </p:transition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B4EBA-8153-44E9-AA28-53E53797DE4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673098"/>
      </p:ext>
    </p:extLst>
  </p:cSld>
  <p:clrMapOvr>
    <a:masterClrMapping/>
  </p:clrMapOvr>
  <p:transition>
    <p:zoom/>
  </p:transition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B1B2E-E5D7-4982-9311-80CC879935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689264"/>
      </p:ext>
    </p:extLst>
  </p:cSld>
  <p:clrMapOvr>
    <a:masterClrMapping/>
  </p:clrMapOvr>
  <p:transition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5D96D-EB25-4DAF-A577-809A1EA70D0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893541"/>
      </p:ext>
    </p:extLst>
  </p:cSld>
  <p:clrMapOvr>
    <a:masterClrMapping/>
  </p:clrMapOvr>
  <p:transition>
    <p:zoom/>
  </p:transition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3CED-5F4D-41C3-9A29-CA5B733361F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163783"/>
      </p:ext>
    </p:extLst>
  </p:cSld>
  <p:clrMapOvr>
    <a:masterClrMapping/>
  </p:clrMapOvr>
  <p:transition>
    <p:zoom/>
  </p:transition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57A18-BA18-4004-B0E5-75F261C9912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446118"/>
      </p:ext>
    </p:extLst>
  </p:cSld>
  <p:clrMapOvr>
    <a:masterClrMapping/>
  </p:clrMapOvr>
  <p:transition>
    <p:zoom/>
  </p:transition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48195-BB6C-4333-B0DA-36D0D8663AA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58230"/>
      </p:ext>
    </p:extLst>
  </p:cSld>
  <p:clrMapOvr>
    <a:masterClrMapping/>
  </p:clrMapOvr>
  <p:transition>
    <p:zoom/>
  </p:transition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1B8DC-0429-489B-BBCE-27E84D2BC4D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375710"/>
      </p:ext>
    </p:extLst>
  </p:cSld>
  <p:clrMapOvr>
    <a:masterClrMapping/>
  </p:clrMapOvr>
  <p:transition>
    <p:zoom/>
  </p:transition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26999-3239-4B81-B2C4-1A1E05AF55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083866"/>
      </p:ext>
    </p:extLst>
  </p:cSld>
  <p:clrMapOvr>
    <a:masterClrMapping/>
  </p:clrMapOvr>
  <p:transition>
    <p:zoom/>
  </p:transition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45A6A-78DB-497B-8288-5D892A89273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306882"/>
      </p:ext>
    </p:extLst>
  </p:cSld>
  <p:clrMapOvr>
    <a:masterClrMapping/>
  </p:clrMapOvr>
  <p:transition>
    <p:zoom/>
  </p:transition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984C4-2634-43E4-97EB-91CF42B0453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122265"/>
      </p:ext>
    </p:extLst>
  </p:cSld>
  <p:clrMapOvr>
    <a:masterClrMapping/>
  </p:clrMapOvr>
  <p:transition>
    <p:zoom/>
  </p:transition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C8BD6-D29B-410A-A64B-B089538E6E1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494170"/>
      </p:ext>
    </p:extLst>
  </p:cSld>
  <p:clrMapOvr>
    <a:masterClrMapping/>
  </p:clrMapOvr>
  <p:transition>
    <p:zoom/>
  </p:transition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8A9AB-65B4-4688-AADF-415B20F3212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561904"/>
      </p:ext>
    </p:extLst>
  </p:cSld>
  <p:clrMapOvr>
    <a:masterClrMapping/>
  </p:clrMapOvr>
  <p:transition>
    <p:zoom/>
  </p:transition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35C54-41F5-46DF-A1E8-BD0DF1C645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15930"/>
      </p:ext>
    </p:extLst>
  </p:cSld>
  <p:clrMapOvr>
    <a:masterClrMapping/>
  </p:clrMapOvr>
  <p:transition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3AA72-4293-49D2-B0ED-9806150EDB6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838414"/>
      </p:ext>
    </p:extLst>
  </p:cSld>
  <p:clrMapOvr>
    <a:masterClrMapping/>
  </p:clrMapOvr>
  <p:transition>
    <p:zoom/>
  </p:transition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9169A-42BF-4F58-906E-5D22BDF376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72225"/>
      </p:ext>
    </p:extLst>
  </p:cSld>
  <p:clrMapOvr>
    <a:masterClrMapping/>
  </p:clrMapOvr>
  <p:transition>
    <p:zoom/>
  </p:transition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4660C-B22F-4BA6-A0A6-47D8DCFAF2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073835"/>
      </p:ext>
    </p:extLst>
  </p:cSld>
  <p:clrMapOvr>
    <a:masterClrMapping/>
  </p:clrMapOvr>
  <p:transition>
    <p:zoom/>
  </p:transition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FE3AC-D1F2-4612-B8C2-C4A1DE8A2F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706004"/>
      </p:ext>
    </p:extLst>
  </p:cSld>
  <p:clrMapOvr>
    <a:masterClrMapping/>
  </p:clrMapOvr>
  <p:transition>
    <p:zoom/>
  </p:transition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2AB9B-6B72-4073-8857-F80F8AFF08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07936"/>
      </p:ext>
    </p:extLst>
  </p:cSld>
  <p:clrMapOvr>
    <a:masterClrMapping/>
  </p:clrMapOvr>
  <p:transition>
    <p:zoom/>
  </p:transition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0927A-32A8-4EC6-8CCA-DA4C5A8E31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406295"/>
      </p:ext>
    </p:extLst>
  </p:cSld>
  <p:clrMapOvr>
    <a:masterClrMapping/>
  </p:clrMapOvr>
  <p:transition>
    <p:zoom/>
  </p:transition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19FE4-8911-4C5A-8015-FEB8C49E4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694448"/>
      </p:ext>
    </p:extLst>
  </p:cSld>
  <p:clrMapOvr>
    <a:masterClrMapping/>
  </p:clrMapOvr>
  <p:transition>
    <p:zoom/>
  </p:transition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73919-95EE-4936-B769-504D739D23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222108"/>
      </p:ext>
    </p:extLst>
  </p:cSld>
  <p:clrMapOvr>
    <a:masterClrMapping/>
  </p:clrMapOvr>
  <p:transition>
    <p:zoom/>
  </p:transition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090CE-069A-43C1-AD90-B84675A9BB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973469"/>
      </p:ext>
    </p:extLst>
  </p:cSld>
  <p:clrMapOvr>
    <a:masterClrMapping/>
  </p:clrMapOvr>
  <p:transition>
    <p:zoom/>
  </p:transition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94F78-E929-4381-B4A3-FB1900AC14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864995"/>
      </p:ext>
    </p:extLst>
  </p:cSld>
  <p:clrMapOvr>
    <a:masterClrMapping/>
  </p:clrMapOvr>
  <p:transition>
    <p:zoom/>
  </p:transition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86ECD-0BBA-41BE-B79F-727EA027A3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507571"/>
      </p:ext>
    </p:extLst>
  </p:cSld>
  <p:clrMapOvr>
    <a:masterClrMapping/>
  </p:clrMapOvr>
  <p:transition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51B8F-F394-4771-8471-C76D212E821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632027"/>
      </p:ext>
    </p:extLst>
  </p:cSld>
  <p:clrMapOvr>
    <a:masterClrMapping/>
  </p:clrMapOvr>
  <p:transition>
    <p:zoom/>
  </p:transition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8F212-2723-4816-9B5B-9100A145D1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19293"/>
      </p:ext>
    </p:extLst>
  </p:cSld>
  <p:clrMapOvr>
    <a:masterClrMapping/>
  </p:clrMapOvr>
  <p:transition>
    <p:zoom/>
  </p:transition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AFA3B-39FA-4A8E-A32F-7B4A507F56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04669"/>
      </p:ext>
    </p:extLst>
  </p:cSld>
  <p:clrMapOvr>
    <a:masterClrMapping/>
  </p:clrMapOvr>
  <p:transition>
    <p:zoom/>
  </p:transition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6B5C4-01CE-4034-9BF8-7F25EC9590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906487"/>
      </p:ext>
    </p:extLst>
  </p:cSld>
  <p:clrMapOvr>
    <a:masterClrMapping/>
  </p:clrMapOvr>
  <p:transition>
    <p:zoom/>
  </p:transition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C123F-77B4-414B-9823-6ADD8B7F43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000177"/>
      </p:ext>
    </p:extLst>
  </p:cSld>
  <p:clrMapOvr>
    <a:masterClrMapping/>
  </p:clrMapOvr>
  <p:transition>
    <p:zoom/>
  </p:transition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8B92-0EB1-41B7-80CB-BA42052C32D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63535"/>
      </p:ext>
    </p:extLst>
  </p:cSld>
  <p:clrMapOvr>
    <a:masterClrMapping/>
  </p:clrMapOvr>
  <p:transition>
    <p:zoom/>
  </p:transition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34377-2F24-48B6-9980-7F0010B833C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782532"/>
      </p:ext>
    </p:extLst>
  </p:cSld>
  <p:clrMapOvr>
    <a:masterClrMapping/>
  </p:clrMapOvr>
  <p:transition>
    <p:zoom/>
  </p:transition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7139A-DA49-4AD8-A005-48FE16E77A7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996183"/>
      </p:ext>
    </p:extLst>
  </p:cSld>
  <p:clrMapOvr>
    <a:masterClrMapping/>
  </p:clrMapOvr>
  <p:transition>
    <p:zoom/>
  </p:transition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C7AE7-D940-4C13-B623-A47861CA2B2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835045"/>
      </p:ext>
    </p:extLst>
  </p:cSld>
  <p:clrMapOvr>
    <a:masterClrMapping/>
  </p:clrMapOvr>
  <p:transition>
    <p:zoom/>
  </p:transition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6A7B0-DC85-4F75-BCB5-6AF4B88E10F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204177"/>
      </p:ext>
    </p:extLst>
  </p:cSld>
  <p:clrMapOvr>
    <a:masterClrMapping/>
  </p:clrMapOvr>
  <p:transition>
    <p:zoom/>
  </p:transition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81094-86C4-41B7-B061-FB817104472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591"/>
      </p:ext>
    </p:extLst>
  </p:cSld>
  <p:clrMapOvr>
    <a:masterClrMapping/>
  </p:clrMapOvr>
  <p:transition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02E3B-73C8-4E42-B12A-1252A6D7BFE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5503"/>
      </p:ext>
    </p:extLst>
  </p:cSld>
  <p:clrMapOvr>
    <a:masterClrMapping/>
  </p:clrMapOvr>
  <p:transition>
    <p:zoom/>
  </p:transition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50775-B233-4543-B7C2-81AD048C74F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217370"/>
      </p:ext>
    </p:extLst>
  </p:cSld>
  <p:clrMapOvr>
    <a:masterClrMapping/>
  </p:clrMapOvr>
  <p:transition>
    <p:zoom/>
  </p:transition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D23DD-1CF6-4F59-B051-2AA2E19EDF2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541488"/>
      </p:ext>
    </p:extLst>
  </p:cSld>
  <p:clrMapOvr>
    <a:masterClrMapping/>
  </p:clrMapOvr>
  <p:transition>
    <p:zoom/>
  </p:transition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FEC9B-2462-440B-9D8D-D5296BDEEDC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069123"/>
      </p:ext>
    </p:extLst>
  </p:cSld>
  <p:clrMapOvr>
    <a:masterClrMapping/>
  </p:clrMapOvr>
  <p:transition>
    <p:zoom/>
  </p:transition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BD5AC-F637-437F-BB53-1F7E2DF4080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136591"/>
      </p:ext>
    </p:extLst>
  </p:cSld>
  <p:clrMapOvr>
    <a:masterClrMapping/>
  </p:clrMapOvr>
  <p:transition>
    <p:zoom/>
  </p:transition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BFDF4-AA66-47B7-91F6-AECF31CD502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094386"/>
      </p:ext>
    </p:extLst>
  </p:cSld>
  <p:clrMapOvr>
    <a:masterClrMapping/>
  </p:clrMapOvr>
  <p:transition>
    <p:zoom/>
  </p:transition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492E4-FB95-4FFC-A875-1E1490C55CB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478614"/>
      </p:ext>
    </p:extLst>
  </p:cSld>
  <p:clrMapOvr>
    <a:masterClrMapping/>
  </p:clrMapOvr>
  <p:transition>
    <p:zoom/>
  </p:transition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96AA3-D624-45D7-9E16-B208AFB1914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381085"/>
      </p:ext>
    </p:extLst>
  </p:cSld>
  <p:clrMapOvr>
    <a:masterClrMapping/>
  </p:clrMapOvr>
  <p:transition>
    <p:zoom/>
  </p:transition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CFB90-F93D-4491-BE7C-FD1AB62214B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02036"/>
      </p:ext>
    </p:extLst>
  </p:cSld>
  <p:clrMapOvr>
    <a:masterClrMapping/>
  </p:clrMapOvr>
  <p:transition>
    <p:zoom/>
  </p:transition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6E618-D1CE-4CAA-BC74-A696918F350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867107"/>
      </p:ext>
    </p:extLst>
  </p:cSld>
  <p:clrMapOvr>
    <a:masterClrMapping/>
  </p:clrMapOvr>
  <p:transition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AEE2F-410B-4B7D-85FF-B9DCDE04D53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391674"/>
      </p:ext>
    </p:extLst>
  </p:cSld>
  <p:clrMapOvr>
    <a:masterClrMapping/>
  </p:clrMapOvr>
  <p:transition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C9C4B-2D94-422B-9734-DE3D881ECD0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586568"/>
      </p:ext>
    </p:extLst>
  </p:cSld>
  <p:clrMapOvr>
    <a:masterClrMapping/>
  </p:clrMapOvr>
  <p:transition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5721E-C769-4B98-8434-E24B1F13A3E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712555"/>
      </p:ext>
    </p:extLst>
  </p:cSld>
  <p:clrMapOvr>
    <a:masterClrMapping/>
  </p:clrMapOvr>
  <p:transition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26B2E-5613-4783-B3C7-BFEDB908F6E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687207"/>
      </p:ext>
    </p:extLst>
  </p:cSld>
  <p:clrMapOvr>
    <a:masterClrMapping/>
  </p:clrMapOvr>
  <p:transition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BE633-DD70-4A60-AC23-AA1EEAFC92A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868322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CC56D-97CC-4F3D-B05B-715685B99A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26986"/>
      </p:ext>
    </p:extLst>
  </p:cSld>
  <p:clrMapOvr>
    <a:masterClrMapping/>
  </p:clrMapOvr>
  <p:transition>
    <p:zo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31404-6167-49D6-82A1-9BBF382F0EE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005769"/>
      </p:ext>
    </p:extLst>
  </p:cSld>
  <p:clrMapOvr>
    <a:masterClrMapping/>
  </p:clrMapOvr>
  <p:transition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4BD02-202D-41E5-92A4-A0CC2760CB5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586798"/>
      </p:ext>
    </p:extLst>
  </p:cSld>
  <p:clrMapOvr>
    <a:masterClrMapping/>
  </p:clrMapOvr>
  <p:transition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3CF2C-B8C2-468D-8BA4-498AD9CEF8E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129927"/>
      </p:ext>
    </p:extLst>
  </p:cSld>
  <p:clrMapOvr>
    <a:masterClrMapping/>
  </p:clrMapOvr>
  <p:transition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9DBE9-710C-4470-B35F-703D7740952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065803"/>
      </p:ext>
    </p:extLst>
  </p:cSld>
  <p:clrMapOvr>
    <a:masterClrMapping/>
  </p:clrMapOvr>
  <p:transition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99145-AE2D-4AD6-9FA9-683E7473AAF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789747"/>
      </p:ext>
    </p:extLst>
  </p:cSld>
  <p:clrMapOvr>
    <a:masterClrMapping/>
  </p:clrMapOvr>
  <p:transition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D454-E1FB-4D3B-A6F9-5EAFCA23565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307551"/>
      </p:ext>
    </p:extLst>
  </p:cSld>
  <p:clrMapOvr>
    <a:masterClrMapping/>
  </p:clrMapOvr>
  <p:transition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3C8C6-F672-4F71-B5C1-DE00B725501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37235"/>
      </p:ext>
    </p:extLst>
  </p:cSld>
  <p:clrMapOvr>
    <a:masterClrMapping/>
  </p:clrMapOvr>
  <p:transition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F5417-99AA-45BC-8A36-28686049551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651496"/>
      </p:ext>
    </p:extLst>
  </p:cSld>
  <p:clrMapOvr>
    <a:masterClrMapping/>
  </p:clrMapOvr>
  <p:transition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B4EBA-8153-44E9-AA28-53E53797DE4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351446"/>
      </p:ext>
    </p:extLst>
  </p:cSld>
  <p:clrMapOvr>
    <a:masterClrMapping/>
  </p:clrMapOvr>
  <p:transition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B1B2E-E5D7-4982-9311-80CC879935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562877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BF556-29CF-4890-8328-EE3C314C4D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240927"/>
      </p:ext>
    </p:extLst>
  </p:cSld>
  <p:clrMapOvr>
    <a:masterClrMapping/>
  </p:clrMapOvr>
  <p:transition>
    <p:zo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3CED-5F4D-41C3-9A29-CA5B733361F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28071"/>
      </p:ext>
    </p:extLst>
  </p:cSld>
  <p:clrMapOvr>
    <a:masterClrMapping/>
  </p:clrMapOvr>
  <p:transition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57A18-BA18-4004-B0E5-75F261C9912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543668"/>
      </p:ext>
    </p:extLst>
  </p:cSld>
  <p:clrMapOvr>
    <a:masterClrMapping/>
  </p:clrMapOvr>
  <p:transition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48195-BB6C-4333-B0DA-36D0D8663AA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6021"/>
      </p:ext>
    </p:extLst>
  </p:cSld>
  <p:clrMapOvr>
    <a:masterClrMapping/>
  </p:clrMapOvr>
  <p:transition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1B8DC-0429-489B-BBCE-27E84D2BC4D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79431"/>
      </p:ext>
    </p:extLst>
  </p:cSld>
  <p:clrMapOvr>
    <a:masterClrMapping/>
  </p:clrMapOvr>
  <p:transition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26999-3239-4B81-B2C4-1A1E05AF55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54030"/>
      </p:ext>
    </p:extLst>
  </p:cSld>
  <p:clrMapOvr>
    <a:masterClrMapping/>
  </p:clrMapOvr>
  <p:transition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45A6A-78DB-497B-8288-5D892A89273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326027"/>
      </p:ext>
    </p:extLst>
  </p:cSld>
  <p:clrMapOvr>
    <a:masterClrMapping/>
  </p:clrMapOvr>
  <p:transition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984C4-2634-43E4-97EB-91CF42B0453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712162"/>
      </p:ext>
    </p:extLst>
  </p:cSld>
  <p:clrMapOvr>
    <a:masterClrMapping/>
  </p:clrMapOvr>
  <p:transition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C8BD6-D29B-410A-A64B-B089538E6E1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502744"/>
      </p:ext>
    </p:extLst>
  </p:cSld>
  <p:clrMapOvr>
    <a:masterClrMapping/>
  </p:clrMapOvr>
  <p:transition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8A9AB-65B4-4688-AADF-415B20F3212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790537"/>
      </p:ext>
    </p:extLst>
  </p:cSld>
  <p:clrMapOvr>
    <a:masterClrMapping/>
  </p:clrMapOvr>
  <p:transition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41716-B5D3-453C-8443-1DFBBBA65F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062563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24AF3-0CFD-47BD-AA9B-1820D96995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35998"/>
      </p:ext>
    </p:extLst>
  </p:cSld>
  <p:clrMapOvr>
    <a:masterClrMapping/>
  </p:clrMapOvr>
  <p:transition>
    <p:zo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96F01-6514-4C13-AAC2-C69BA21D62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204218"/>
      </p:ext>
    </p:extLst>
  </p:cSld>
  <p:clrMapOvr>
    <a:masterClrMapping/>
  </p:clrMapOvr>
  <p:transition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9BAA1-D5B5-4C17-9ECB-0F8381088F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044439"/>
      </p:ext>
    </p:extLst>
  </p:cSld>
  <p:clrMapOvr>
    <a:masterClrMapping/>
  </p:clrMapOvr>
  <p:transition>
    <p:zo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2B46D-F593-4693-8856-4D84EF5D56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193258"/>
      </p:ext>
    </p:extLst>
  </p:cSld>
  <p:clrMapOvr>
    <a:masterClrMapping/>
  </p:clrMapOvr>
  <p:transition>
    <p:zo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16680-B87A-4430-A080-B0A8D3461D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799510"/>
      </p:ext>
    </p:extLst>
  </p:cSld>
  <p:clrMapOvr>
    <a:masterClrMapping/>
  </p:clrMapOvr>
  <p:transition>
    <p:zo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8687D-7606-4D91-B473-EE43D43052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752968"/>
      </p:ext>
    </p:extLst>
  </p:cSld>
  <p:clrMapOvr>
    <a:masterClrMapping/>
  </p:clrMapOvr>
  <p:transition>
    <p:zo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9C75E-613C-4A52-9DF2-5CF5FB5BEE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3026"/>
      </p:ext>
    </p:extLst>
  </p:cSld>
  <p:clrMapOvr>
    <a:masterClrMapping/>
  </p:clrMapOvr>
  <p:transition>
    <p:zo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FC0AE-40EC-4F25-8B3A-88AE19ED4A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499480"/>
      </p:ext>
    </p:extLst>
  </p:cSld>
  <p:clrMapOvr>
    <a:masterClrMapping/>
  </p:clrMapOvr>
  <p:transition>
    <p:zo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830B0-3DBC-405F-87CA-27C7342FD9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579720"/>
      </p:ext>
    </p:extLst>
  </p:cSld>
  <p:clrMapOvr>
    <a:masterClrMapping/>
  </p:clrMapOvr>
  <p:transition>
    <p:zo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74FFC-AAA8-4A1E-8352-8CAC35AB2B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67878"/>
      </p:ext>
    </p:extLst>
  </p:cSld>
  <p:clrMapOvr>
    <a:masterClrMapping/>
  </p:clrMapOvr>
  <p:transition>
    <p:zo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2DB9D-F21F-4863-B4CC-A18CCE460C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800721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9275C-A14D-4935-952B-EF34775A96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692424"/>
      </p:ext>
    </p:extLst>
  </p:cSld>
  <p:clrMapOvr>
    <a:masterClrMapping/>
  </p:clrMapOvr>
  <p:transition>
    <p:zo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B4B99-DA78-4626-A5C6-3CC1055A92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924949"/>
      </p:ext>
    </p:extLst>
  </p:cSld>
  <p:clrMapOvr>
    <a:masterClrMapping/>
  </p:clrMapOvr>
  <p:transition>
    <p:zo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06DA83-73A8-414F-B1A4-EC2BBBC8EC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490193"/>
      </p:ext>
    </p:extLst>
  </p:cSld>
  <p:clrMapOvr>
    <a:masterClrMapping/>
  </p:clrMapOvr>
  <p:transition>
    <p:zo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5C17EB-8B64-49AF-B1D7-8D0920AA3E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102604"/>
      </p:ext>
    </p:extLst>
  </p:cSld>
  <p:clrMapOvr>
    <a:masterClrMapping/>
  </p:clrMapOvr>
  <p:transition>
    <p:zo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BF931-8F06-4F90-AC52-FFE6894F7C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42255"/>
      </p:ext>
    </p:extLst>
  </p:cSld>
  <p:clrMapOvr>
    <a:masterClrMapping/>
  </p:clrMapOvr>
  <p:transition>
    <p:zo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84BFF-8E5D-4A73-BE18-DE3AB9AA4F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360779"/>
      </p:ext>
    </p:extLst>
  </p:cSld>
  <p:clrMapOvr>
    <a:masterClrMapping/>
  </p:clrMapOvr>
  <p:transition>
    <p:zo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E1149-3557-4034-BBD0-6D580680DB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450891"/>
      </p:ext>
    </p:extLst>
  </p:cSld>
  <p:clrMapOvr>
    <a:masterClrMapping/>
  </p:clrMapOvr>
  <p:transition>
    <p:zo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41716-B5D3-453C-8443-1DFBBBA65F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094235"/>
      </p:ext>
    </p:extLst>
  </p:cSld>
  <p:clrMapOvr>
    <a:masterClrMapping/>
  </p:clrMapOvr>
  <p:transition>
    <p:zo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96F01-6514-4C13-AAC2-C69BA21D62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610129"/>
      </p:ext>
    </p:extLst>
  </p:cSld>
  <p:clrMapOvr>
    <a:masterClrMapping/>
  </p:clrMapOvr>
  <p:transition>
    <p:zo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9BAA1-D5B5-4C17-9ECB-0F8381088F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083847"/>
      </p:ext>
    </p:extLst>
  </p:cSld>
  <p:clrMapOvr>
    <a:masterClrMapping/>
  </p:clrMapOvr>
  <p:transition>
    <p:zo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2B46D-F593-4693-8856-4D84EF5D56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456941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DB6C4-DBD4-4B82-B635-AE6D745F37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543539"/>
      </p:ext>
    </p:extLst>
  </p:cSld>
  <p:clrMapOvr>
    <a:masterClrMapping/>
  </p:clrMapOvr>
  <p:transition>
    <p:zo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16680-B87A-4430-A080-B0A8D3461D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558899"/>
      </p:ext>
    </p:extLst>
  </p:cSld>
  <p:clrMapOvr>
    <a:masterClrMapping/>
  </p:clrMapOvr>
  <p:transition>
    <p:zo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8687D-7606-4D91-B473-EE43D43052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123871"/>
      </p:ext>
    </p:extLst>
  </p:cSld>
  <p:clrMapOvr>
    <a:masterClrMapping/>
  </p:clrMapOvr>
  <p:transition>
    <p:zo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9C75E-613C-4A52-9DF2-5CF5FB5BEE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150659"/>
      </p:ext>
    </p:extLst>
  </p:cSld>
  <p:clrMapOvr>
    <a:masterClrMapping/>
  </p:clrMapOvr>
  <p:transition>
    <p:zo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FC0AE-40EC-4F25-8B3A-88AE19ED4A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694742"/>
      </p:ext>
    </p:extLst>
  </p:cSld>
  <p:clrMapOvr>
    <a:masterClrMapping/>
  </p:clrMapOvr>
  <p:transition>
    <p:zo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830B0-3DBC-405F-87CA-27C7342FD9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491651"/>
      </p:ext>
    </p:extLst>
  </p:cSld>
  <p:clrMapOvr>
    <a:masterClrMapping/>
  </p:clrMapOvr>
  <p:transition>
    <p:zo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74FFC-AAA8-4A1E-8352-8CAC35AB2B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581918"/>
      </p:ext>
    </p:extLst>
  </p:cSld>
  <p:clrMapOvr>
    <a:masterClrMapping/>
  </p:clrMapOvr>
  <p:transition>
    <p:zo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2DB9D-F21F-4863-B4CC-A18CCE460C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783800"/>
      </p:ext>
    </p:extLst>
  </p:cSld>
  <p:clrMapOvr>
    <a:masterClrMapping/>
  </p:clrMapOvr>
  <p:transition>
    <p:zo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B4B99-DA78-4626-A5C6-3CC1055A92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516399"/>
      </p:ext>
    </p:extLst>
  </p:cSld>
  <p:clrMapOvr>
    <a:masterClrMapping/>
  </p:clrMapOvr>
  <p:transition>
    <p:zo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06DA83-73A8-414F-B1A4-EC2BBBC8EC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476502"/>
      </p:ext>
    </p:extLst>
  </p:cSld>
  <p:clrMapOvr>
    <a:masterClrMapping/>
  </p:clrMapOvr>
  <p:transition>
    <p:zo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5C17EB-8B64-49AF-B1D7-8D0920AA3E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980647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B4DC7-D3E7-45E7-8010-75DD554E5E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56512"/>
      </p:ext>
    </p:extLst>
  </p:cSld>
  <p:clrMapOvr>
    <a:masterClrMapping/>
  </p:clrMapOvr>
  <p:transition>
    <p:zo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BF931-8F06-4F90-AC52-FFE6894F7C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43469"/>
      </p:ext>
    </p:extLst>
  </p:cSld>
  <p:clrMapOvr>
    <a:masterClrMapping/>
  </p:clrMapOvr>
  <p:transition>
    <p:zo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84BFF-8E5D-4A73-BE18-DE3AB9AA4F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217847"/>
      </p:ext>
    </p:extLst>
  </p:cSld>
  <p:clrMapOvr>
    <a:masterClrMapping/>
  </p:clrMapOvr>
  <p:transition>
    <p:zo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E1149-3557-4034-BBD0-6D580680DB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285753"/>
      </p:ext>
    </p:extLst>
  </p:cSld>
  <p:clrMapOvr>
    <a:masterClrMapping/>
  </p:clrMapOvr>
  <p:transition>
    <p:zo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99145-AE2D-4AD6-9FA9-683E7473AAF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688717"/>
      </p:ext>
    </p:extLst>
  </p:cSld>
  <p:clrMapOvr>
    <a:masterClrMapping/>
  </p:clrMapOvr>
  <p:transition>
    <p:zo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D454-E1FB-4D3B-A6F9-5EAFCA23565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413561"/>
      </p:ext>
    </p:extLst>
  </p:cSld>
  <p:clrMapOvr>
    <a:masterClrMapping/>
  </p:clrMapOvr>
  <p:transition>
    <p:zo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3C8C6-F672-4F71-B5C1-DE00B725501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190311"/>
      </p:ext>
    </p:extLst>
  </p:cSld>
  <p:clrMapOvr>
    <a:masterClrMapping/>
  </p:clrMapOvr>
  <p:transition>
    <p:zo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F5417-99AA-45BC-8A36-28686049551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014933"/>
      </p:ext>
    </p:extLst>
  </p:cSld>
  <p:clrMapOvr>
    <a:masterClrMapping/>
  </p:clrMapOvr>
  <p:transition>
    <p:zo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B4EBA-8153-44E9-AA28-53E53797DE4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536250"/>
      </p:ext>
    </p:extLst>
  </p:cSld>
  <p:clrMapOvr>
    <a:masterClrMapping/>
  </p:clrMapOvr>
  <p:transition>
    <p:zo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B1B2E-E5D7-4982-9311-80CC879935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230310"/>
      </p:ext>
    </p:extLst>
  </p:cSld>
  <p:clrMapOvr>
    <a:masterClrMapping/>
  </p:clrMapOvr>
  <p:transition>
    <p:zo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3CED-5F4D-41C3-9A29-CA5B733361F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886404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141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Relationship Id="rId14" Type="http://schemas.openxmlformats.org/officeDocument/2006/relationships/slideLayout" Target="../slideLayouts/slideLayout15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156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slideLayout" Target="../slideLayouts/slideLayout16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13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81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171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Relationship Id="rId14" Type="http://schemas.openxmlformats.org/officeDocument/2006/relationships/slideLayout" Target="../slideLayouts/slideLayout18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13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91.xml"/><Relationship Id="rId12" Type="http://schemas.openxmlformats.org/officeDocument/2006/relationships/slideLayout" Target="../slideLayouts/slideLayout196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186.xml"/><Relationship Id="rId16" Type="http://schemas.openxmlformats.org/officeDocument/2006/relationships/theme" Target="../theme/theme13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89.xml"/><Relationship Id="rId15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Relationship Id="rId14" Type="http://schemas.openxmlformats.org/officeDocument/2006/relationships/slideLayout" Target="../slideLayouts/slideLayout19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13" Type="http://schemas.openxmlformats.org/officeDocument/2006/relationships/slideLayout" Target="../slideLayouts/slideLayout212.xml"/><Relationship Id="rId3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6.xml"/><Relationship Id="rId12" Type="http://schemas.openxmlformats.org/officeDocument/2006/relationships/slideLayout" Target="../slideLayouts/slideLayout211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01.xml"/><Relationship Id="rId16" Type="http://schemas.openxmlformats.org/officeDocument/2006/relationships/theme" Target="../theme/theme14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4.xml"/><Relationship Id="rId1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Relationship Id="rId14" Type="http://schemas.openxmlformats.org/officeDocument/2006/relationships/slideLayout" Target="../slideLayouts/slideLayout21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2.xml"/><Relationship Id="rId13" Type="http://schemas.openxmlformats.org/officeDocument/2006/relationships/slideLayout" Target="../slideLayouts/slideLayout227.xml"/><Relationship Id="rId3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21.xml"/><Relationship Id="rId12" Type="http://schemas.openxmlformats.org/officeDocument/2006/relationships/slideLayout" Target="../slideLayouts/slideLayout226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16.xml"/><Relationship Id="rId16" Type="http://schemas.openxmlformats.org/officeDocument/2006/relationships/theme" Target="../theme/theme15.xml"/><Relationship Id="rId1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20.xml"/><Relationship Id="rId11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219.xml"/><Relationship Id="rId15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23.xml"/><Relationship Id="rId14" Type="http://schemas.openxmlformats.org/officeDocument/2006/relationships/slideLayout" Target="../slideLayouts/slideLayout22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7.xml"/><Relationship Id="rId13" Type="http://schemas.openxmlformats.org/officeDocument/2006/relationships/slideLayout" Target="../slideLayouts/slideLayout242.xml"/><Relationship Id="rId3" Type="http://schemas.openxmlformats.org/officeDocument/2006/relationships/slideLayout" Target="../slideLayouts/slideLayout232.xml"/><Relationship Id="rId7" Type="http://schemas.openxmlformats.org/officeDocument/2006/relationships/slideLayout" Target="../slideLayouts/slideLayout236.xml"/><Relationship Id="rId12" Type="http://schemas.openxmlformats.org/officeDocument/2006/relationships/slideLayout" Target="../slideLayouts/slideLayout241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31.xml"/><Relationship Id="rId16" Type="http://schemas.openxmlformats.org/officeDocument/2006/relationships/theme" Target="../theme/theme16.xml"/><Relationship Id="rId1" Type="http://schemas.openxmlformats.org/officeDocument/2006/relationships/slideLayout" Target="../slideLayouts/slideLayout230.xml"/><Relationship Id="rId6" Type="http://schemas.openxmlformats.org/officeDocument/2006/relationships/slideLayout" Target="../slideLayouts/slideLayout235.xml"/><Relationship Id="rId11" Type="http://schemas.openxmlformats.org/officeDocument/2006/relationships/slideLayout" Target="../slideLayouts/slideLayout240.xml"/><Relationship Id="rId5" Type="http://schemas.openxmlformats.org/officeDocument/2006/relationships/slideLayout" Target="../slideLayouts/slideLayout234.xml"/><Relationship Id="rId15" Type="http://schemas.openxmlformats.org/officeDocument/2006/relationships/slideLayout" Target="../slideLayouts/slideLayout244.xml"/><Relationship Id="rId10" Type="http://schemas.openxmlformats.org/officeDocument/2006/relationships/slideLayout" Target="../slideLayouts/slideLayout239.xml"/><Relationship Id="rId4" Type="http://schemas.openxmlformats.org/officeDocument/2006/relationships/slideLayout" Target="../slideLayouts/slideLayout233.xml"/><Relationship Id="rId9" Type="http://schemas.openxmlformats.org/officeDocument/2006/relationships/slideLayout" Target="../slideLayouts/slideLayout238.xml"/><Relationship Id="rId14" Type="http://schemas.openxmlformats.org/officeDocument/2006/relationships/slideLayout" Target="../slideLayouts/slideLayout243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2.xml"/><Relationship Id="rId13" Type="http://schemas.openxmlformats.org/officeDocument/2006/relationships/slideLayout" Target="../slideLayouts/slideLayout257.xml"/><Relationship Id="rId18" Type="http://schemas.openxmlformats.org/officeDocument/2006/relationships/theme" Target="../theme/theme17.xml"/><Relationship Id="rId3" Type="http://schemas.openxmlformats.org/officeDocument/2006/relationships/slideLayout" Target="../slideLayouts/slideLayout247.xml"/><Relationship Id="rId7" Type="http://schemas.openxmlformats.org/officeDocument/2006/relationships/slideLayout" Target="../slideLayouts/slideLayout251.xml"/><Relationship Id="rId12" Type="http://schemas.openxmlformats.org/officeDocument/2006/relationships/slideLayout" Target="../slideLayouts/slideLayout256.xml"/><Relationship Id="rId17" Type="http://schemas.openxmlformats.org/officeDocument/2006/relationships/slideLayout" Target="../slideLayouts/slideLayout261.xml"/><Relationship Id="rId2" Type="http://schemas.openxmlformats.org/officeDocument/2006/relationships/slideLayout" Target="../slideLayouts/slideLayout246.xml"/><Relationship Id="rId16" Type="http://schemas.openxmlformats.org/officeDocument/2006/relationships/slideLayout" Target="../slideLayouts/slideLayout260.xml"/><Relationship Id="rId1" Type="http://schemas.openxmlformats.org/officeDocument/2006/relationships/slideLayout" Target="../slideLayouts/slideLayout245.xml"/><Relationship Id="rId6" Type="http://schemas.openxmlformats.org/officeDocument/2006/relationships/slideLayout" Target="../slideLayouts/slideLayout250.xml"/><Relationship Id="rId11" Type="http://schemas.openxmlformats.org/officeDocument/2006/relationships/slideLayout" Target="../slideLayouts/slideLayout255.xml"/><Relationship Id="rId5" Type="http://schemas.openxmlformats.org/officeDocument/2006/relationships/slideLayout" Target="../slideLayouts/slideLayout249.xml"/><Relationship Id="rId15" Type="http://schemas.openxmlformats.org/officeDocument/2006/relationships/slideLayout" Target="../slideLayouts/slideLayout259.xml"/><Relationship Id="rId10" Type="http://schemas.openxmlformats.org/officeDocument/2006/relationships/slideLayout" Target="../slideLayouts/slideLayout254.xml"/><Relationship Id="rId4" Type="http://schemas.openxmlformats.org/officeDocument/2006/relationships/slideLayout" Target="../slideLayouts/slideLayout248.xml"/><Relationship Id="rId9" Type="http://schemas.openxmlformats.org/officeDocument/2006/relationships/slideLayout" Target="../slideLayouts/slideLayout253.xml"/><Relationship Id="rId14" Type="http://schemas.openxmlformats.org/officeDocument/2006/relationships/slideLayout" Target="../slideLayouts/slideLayout25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9.xml"/><Relationship Id="rId13" Type="http://schemas.openxmlformats.org/officeDocument/2006/relationships/slideLayout" Target="../slideLayouts/slideLayout274.xml"/><Relationship Id="rId3" Type="http://schemas.openxmlformats.org/officeDocument/2006/relationships/slideLayout" Target="../slideLayouts/slideLayout264.xml"/><Relationship Id="rId7" Type="http://schemas.openxmlformats.org/officeDocument/2006/relationships/slideLayout" Target="../slideLayouts/slideLayout268.xml"/><Relationship Id="rId12" Type="http://schemas.openxmlformats.org/officeDocument/2006/relationships/slideLayout" Target="../slideLayouts/slideLayout273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63.xml"/><Relationship Id="rId16" Type="http://schemas.openxmlformats.org/officeDocument/2006/relationships/theme" Target="../theme/theme18.xml"/><Relationship Id="rId1" Type="http://schemas.openxmlformats.org/officeDocument/2006/relationships/slideLayout" Target="../slideLayouts/slideLayout262.xml"/><Relationship Id="rId6" Type="http://schemas.openxmlformats.org/officeDocument/2006/relationships/slideLayout" Target="../slideLayouts/slideLayout267.xml"/><Relationship Id="rId11" Type="http://schemas.openxmlformats.org/officeDocument/2006/relationships/slideLayout" Target="../slideLayouts/slideLayout272.xml"/><Relationship Id="rId5" Type="http://schemas.openxmlformats.org/officeDocument/2006/relationships/slideLayout" Target="../slideLayouts/slideLayout266.xml"/><Relationship Id="rId15" Type="http://schemas.openxmlformats.org/officeDocument/2006/relationships/slideLayout" Target="../slideLayouts/slideLayout276.xml"/><Relationship Id="rId10" Type="http://schemas.openxmlformats.org/officeDocument/2006/relationships/slideLayout" Target="../slideLayouts/slideLayout271.xml"/><Relationship Id="rId4" Type="http://schemas.openxmlformats.org/officeDocument/2006/relationships/slideLayout" Target="../slideLayouts/slideLayout265.xml"/><Relationship Id="rId9" Type="http://schemas.openxmlformats.org/officeDocument/2006/relationships/slideLayout" Target="../slideLayouts/slideLayout270.xml"/><Relationship Id="rId14" Type="http://schemas.openxmlformats.org/officeDocument/2006/relationships/slideLayout" Target="../slideLayouts/slideLayout275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4.xml"/><Relationship Id="rId13" Type="http://schemas.openxmlformats.org/officeDocument/2006/relationships/slideLayout" Target="../slideLayouts/slideLayout289.xml"/><Relationship Id="rId3" Type="http://schemas.openxmlformats.org/officeDocument/2006/relationships/slideLayout" Target="../slideLayouts/slideLayout279.xml"/><Relationship Id="rId7" Type="http://schemas.openxmlformats.org/officeDocument/2006/relationships/slideLayout" Target="../slideLayouts/slideLayout283.xml"/><Relationship Id="rId12" Type="http://schemas.openxmlformats.org/officeDocument/2006/relationships/slideLayout" Target="../slideLayouts/slideLayout288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78.xml"/><Relationship Id="rId16" Type="http://schemas.openxmlformats.org/officeDocument/2006/relationships/theme" Target="../theme/theme19.xml"/><Relationship Id="rId1" Type="http://schemas.openxmlformats.org/officeDocument/2006/relationships/slideLayout" Target="../slideLayouts/slideLayout277.xml"/><Relationship Id="rId6" Type="http://schemas.openxmlformats.org/officeDocument/2006/relationships/slideLayout" Target="../slideLayouts/slideLayout282.xml"/><Relationship Id="rId11" Type="http://schemas.openxmlformats.org/officeDocument/2006/relationships/slideLayout" Target="../slideLayouts/slideLayout287.xml"/><Relationship Id="rId5" Type="http://schemas.openxmlformats.org/officeDocument/2006/relationships/slideLayout" Target="../slideLayouts/slideLayout281.xml"/><Relationship Id="rId1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86.xml"/><Relationship Id="rId4" Type="http://schemas.openxmlformats.org/officeDocument/2006/relationships/slideLayout" Target="../slideLayouts/slideLayout280.xml"/><Relationship Id="rId9" Type="http://schemas.openxmlformats.org/officeDocument/2006/relationships/slideLayout" Target="../slideLayouts/slideLayout285.xml"/><Relationship Id="rId14" Type="http://schemas.openxmlformats.org/officeDocument/2006/relationships/slideLayout" Target="../slideLayouts/slideLayout29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9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94.xml"/><Relationship Id="rId7" Type="http://schemas.openxmlformats.org/officeDocument/2006/relationships/slideLayout" Target="../slideLayouts/slideLayout298.xml"/><Relationship Id="rId12" Type="http://schemas.openxmlformats.org/officeDocument/2006/relationships/slideLayout" Target="../slideLayouts/slideLayout303.xml"/><Relationship Id="rId2" Type="http://schemas.openxmlformats.org/officeDocument/2006/relationships/slideLayout" Target="../slideLayouts/slideLayout293.xml"/><Relationship Id="rId1" Type="http://schemas.openxmlformats.org/officeDocument/2006/relationships/slideLayout" Target="../slideLayouts/slideLayout292.xml"/><Relationship Id="rId6" Type="http://schemas.openxmlformats.org/officeDocument/2006/relationships/slideLayout" Target="../slideLayouts/slideLayout297.xml"/><Relationship Id="rId11" Type="http://schemas.openxmlformats.org/officeDocument/2006/relationships/slideLayout" Target="../slideLayouts/slideLayout302.xml"/><Relationship Id="rId5" Type="http://schemas.openxmlformats.org/officeDocument/2006/relationships/slideLayout" Target="../slideLayouts/slideLayout296.xml"/><Relationship Id="rId10" Type="http://schemas.openxmlformats.org/officeDocument/2006/relationships/slideLayout" Target="../slideLayouts/slideLayout301.xml"/><Relationship Id="rId4" Type="http://schemas.openxmlformats.org/officeDocument/2006/relationships/slideLayout" Target="../slideLayouts/slideLayout295.xml"/><Relationship Id="rId9" Type="http://schemas.openxmlformats.org/officeDocument/2006/relationships/slideLayout" Target="../slideLayouts/slideLayout30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1.xml"/><Relationship Id="rId13" Type="http://schemas.openxmlformats.org/officeDocument/2006/relationships/slideLayout" Target="../slideLayouts/slideLayout316.xml"/><Relationship Id="rId3" Type="http://schemas.openxmlformats.org/officeDocument/2006/relationships/slideLayout" Target="../slideLayouts/slideLayout306.xml"/><Relationship Id="rId7" Type="http://schemas.openxmlformats.org/officeDocument/2006/relationships/slideLayout" Target="../slideLayouts/slideLayout310.xml"/><Relationship Id="rId12" Type="http://schemas.openxmlformats.org/officeDocument/2006/relationships/slideLayout" Target="../slideLayouts/slideLayout315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305.xml"/><Relationship Id="rId16" Type="http://schemas.openxmlformats.org/officeDocument/2006/relationships/theme" Target="../theme/theme21.xml"/><Relationship Id="rId1" Type="http://schemas.openxmlformats.org/officeDocument/2006/relationships/slideLayout" Target="../slideLayouts/slideLayout304.xml"/><Relationship Id="rId6" Type="http://schemas.openxmlformats.org/officeDocument/2006/relationships/slideLayout" Target="../slideLayouts/slideLayout309.xml"/><Relationship Id="rId11" Type="http://schemas.openxmlformats.org/officeDocument/2006/relationships/slideLayout" Target="../slideLayouts/slideLayout314.xml"/><Relationship Id="rId5" Type="http://schemas.openxmlformats.org/officeDocument/2006/relationships/slideLayout" Target="../slideLayouts/slideLayout308.xml"/><Relationship Id="rId15" Type="http://schemas.openxmlformats.org/officeDocument/2006/relationships/slideLayout" Target="../slideLayouts/slideLayout318.xml"/><Relationship Id="rId10" Type="http://schemas.openxmlformats.org/officeDocument/2006/relationships/slideLayout" Target="../slideLayouts/slideLayout313.xml"/><Relationship Id="rId4" Type="http://schemas.openxmlformats.org/officeDocument/2006/relationships/slideLayout" Target="../slideLayouts/slideLayout307.xml"/><Relationship Id="rId9" Type="http://schemas.openxmlformats.org/officeDocument/2006/relationships/slideLayout" Target="../slideLayouts/slideLayout312.xml"/><Relationship Id="rId14" Type="http://schemas.openxmlformats.org/officeDocument/2006/relationships/slideLayout" Target="../slideLayouts/slideLayout317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6.xml"/><Relationship Id="rId13" Type="http://schemas.openxmlformats.org/officeDocument/2006/relationships/slideLayout" Target="../slideLayouts/slideLayout331.xml"/><Relationship Id="rId3" Type="http://schemas.openxmlformats.org/officeDocument/2006/relationships/slideLayout" Target="../slideLayouts/slideLayout321.xml"/><Relationship Id="rId7" Type="http://schemas.openxmlformats.org/officeDocument/2006/relationships/slideLayout" Target="../slideLayouts/slideLayout325.xml"/><Relationship Id="rId12" Type="http://schemas.openxmlformats.org/officeDocument/2006/relationships/slideLayout" Target="../slideLayouts/slideLayout330.xml"/><Relationship Id="rId2" Type="http://schemas.openxmlformats.org/officeDocument/2006/relationships/slideLayout" Target="../slideLayouts/slideLayout320.xml"/><Relationship Id="rId16" Type="http://schemas.openxmlformats.org/officeDocument/2006/relationships/theme" Target="../theme/theme22.xml"/><Relationship Id="rId1" Type="http://schemas.openxmlformats.org/officeDocument/2006/relationships/slideLayout" Target="../slideLayouts/slideLayout319.xml"/><Relationship Id="rId6" Type="http://schemas.openxmlformats.org/officeDocument/2006/relationships/slideLayout" Target="../slideLayouts/slideLayout324.xml"/><Relationship Id="rId11" Type="http://schemas.openxmlformats.org/officeDocument/2006/relationships/slideLayout" Target="../slideLayouts/slideLayout329.xml"/><Relationship Id="rId5" Type="http://schemas.openxmlformats.org/officeDocument/2006/relationships/slideLayout" Target="../slideLayouts/slideLayout323.xml"/><Relationship Id="rId15" Type="http://schemas.openxmlformats.org/officeDocument/2006/relationships/slideLayout" Target="../slideLayouts/slideLayout333.xml"/><Relationship Id="rId10" Type="http://schemas.openxmlformats.org/officeDocument/2006/relationships/slideLayout" Target="../slideLayouts/slideLayout328.xml"/><Relationship Id="rId4" Type="http://schemas.openxmlformats.org/officeDocument/2006/relationships/slideLayout" Target="../slideLayouts/slideLayout322.xml"/><Relationship Id="rId9" Type="http://schemas.openxmlformats.org/officeDocument/2006/relationships/slideLayout" Target="../slideLayouts/slideLayout327.xml"/><Relationship Id="rId14" Type="http://schemas.openxmlformats.org/officeDocument/2006/relationships/slideLayout" Target="../slideLayouts/slideLayout33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1.xml"/><Relationship Id="rId13" Type="http://schemas.openxmlformats.org/officeDocument/2006/relationships/slideLayout" Target="../slideLayouts/slideLayout346.xml"/><Relationship Id="rId3" Type="http://schemas.openxmlformats.org/officeDocument/2006/relationships/slideLayout" Target="../slideLayouts/slideLayout336.xml"/><Relationship Id="rId7" Type="http://schemas.openxmlformats.org/officeDocument/2006/relationships/slideLayout" Target="../slideLayouts/slideLayout340.xml"/><Relationship Id="rId12" Type="http://schemas.openxmlformats.org/officeDocument/2006/relationships/slideLayout" Target="../slideLayouts/slideLayout345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335.xml"/><Relationship Id="rId16" Type="http://schemas.openxmlformats.org/officeDocument/2006/relationships/theme" Target="../theme/theme23.xml"/><Relationship Id="rId1" Type="http://schemas.openxmlformats.org/officeDocument/2006/relationships/slideLayout" Target="../slideLayouts/slideLayout334.xml"/><Relationship Id="rId6" Type="http://schemas.openxmlformats.org/officeDocument/2006/relationships/slideLayout" Target="../slideLayouts/slideLayout339.xml"/><Relationship Id="rId11" Type="http://schemas.openxmlformats.org/officeDocument/2006/relationships/slideLayout" Target="../slideLayouts/slideLayout344.xml"/><Relationship Id="rId5" Type="http://schemas.openxmlformats.org/officeDocument/2006/relationships/slideLayout" Target="../slideLayouts/slideLayout338.xml"/><Relationship Id="rId15" Type="http://schemas.openxmlformats.org/officeDocument/2006/relationships/slideLayout" Target="../slideLayouts/slideLayout348.xml"/><Relationship Id="rId10" Type="http://schemas.openxmlformats.org/officeDocument/2006/relationships/slideLayout" Target="../slideLayouts/slideLayout343.xml"/><Relationship Id="rId4" Type="http://schemas.openxmlformats.org/officeDocument/2006/relationships/slideLayout" Target="../slideLayouts/slideLayout337.xml"/><Relationship Id="rId9" Type="http://schemas.openxmlformats.org/officeDocument/2006/relationships/slideLayout" Target="../slideLayouts/slideLayout342.xml"/><Relationship Id="rId14" Type="http://schemas.openxmlformats.org/officeDocument/2006/relationships/slideLayout" Target="../slideLayouts/slideLayout34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30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45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94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109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17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4.xml"/><Relationship Id="rId16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fld id="{DC04CD9F-4E24-4906-B791-49BF4C49F5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332" r:id="rId1"/>
    <p:sldLayoutId id="2147484158" r:id="rId2"/>
    <p:sldLayoutId id="2147484333" r:id="rId3"/>
    <p:sldLayoutId id="2147484159" r:id="rId4"/>
    <p:sldLayoutId id="2147484334" r:id="rId5"/>
    <p:sldLayoutId id="2147484160" r:id="rId6"/>
    <p:sldLayoutId id="2147484161" r:id="rId7"/>
    <p:sldLayoutId id="2147484162" r:id="rId8"/>
    <p:sldLayoutId id="2147484163" r:id="rId9"/>
    <p:sldLayoutId id="2147484164" r:id="rId10"/>
    <p:sldLayoutId id="2147484165" r:id="rId11"/>
    <p:sldLayoutId id="2147484166" r:id="rId12"/>
    <p:sldLayoutId id="2147484167" r:id="rId13"/>
    <p:sldLayoutId id="2147484168" r:id="rId14"/>
    <p:sldLayoutId id="2147484169" r:id="rId15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55A032-7CB9-48A1-AE57-8795F7D1C5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661460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105" r:id="rId1"/>
    <p:sldLayoutId id="2147485106" r:id="rId2"/>
    <p:sldLayoutId id="2147485107" r:id="rId3"/>
    <p:sldLayoutId id="2147485108" r:id="rId4"/>
    <p:sldLayoutId id="2147485109" r:id="rId5"/>
    <p:sldLayoutId id="2147485110" r:id="rId6"/>
    <p:sldLayoutId id="2147485111" r:id="rId7"/>
    <p:sldLayoutId id="2147485112" r:id="rId8"/>
    <p:sldLayoutId id="2147485113" r:id="rId9"/>
    <p:sldLayoutId id="2147485114" r:id="rId10"/>
    <p:sldLayoutId id="2147485115" r:id="rId11"/>
    <p:sldLayoutId id="2147485116" r:id="rId12"/>
    <p:sldLayoutId id="2147485117" r:id="rId13"/>
    <p:sldLayoutId id="2147485118" r:id="rId14"/>
    <p:sldLayoutId id="2147485119" r:id="rId15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55A032-7CB9-48A1-AE57-8795F7D1C5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221710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137" r:id="rId1"/>
    <p:sldLayoutId id="2147485138" r:id="rId2"/>
    <p:sldLayoutId id="2147485139" r:id="rId3"/>
    <p:sldLayoutId id="2147485140" r:id="rId4"/>
    <p:sldLayoutId id="2147485141" r:id="rId5"/>
    <p:sldLayoutId id="2147485142" r:id="rId6"/>
    <p:sldLayoutId id="2147485143" r:id="rId7"/>
    <p:sldLayoutId id="2147485144" r:id="rId8"/>
    <p:sldLayoutId id="2147485145" r:id="rId9"/>
    <p:sldLayoutId id="2147485146" r:id="rId10"/>
    <p:sldLayoutId id="2147485147" r:id="rId11"/>
    <p:sldLayoutId id="2147485148" r:id="rId12"/>
    <p:sldLayoutId id="2147485149" r:id="rId13"/>
    <p:sldLayoutId id="2147485150" r:id="rId14"/>
    <p:sldLayoutId id="2147485151" r:id="rId15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55A032-7CB9-48A1-AE57-8795F7D1C5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51607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153" r:id="rId1"/>
    <p:sldLayoutId id="2147485154" r:id="rId2"/>
    <p:sldLayoutId id="2147485155" r:id="rId3"/>
    <p:sldLayoutId id="2147485156" r:id="rId4"/>
    <p:sldLayoutId id="2147485157" r:id="rId5"/>
    <p:sldLayoutId id="2147485158" r:id="rId6"/>
    <p:sldLayoutId id="2147485159" r:id="rId7"/>
    <p:sldLayoutId id="2147485160" r:id="rId8"/>
    <p:sldLayoutId id="2147485161" r:id="rId9"/>
    <p:sldLayoutId id="2147485162" r:id="rId10"/>
    <p:sldLayoutId id="2147485163" r:id="rId11"/>
    <p:sldLayoutId id="2147485164" r:id="rId12"/>
    <p:sldLayoutId id="2147485165" r:id="rId13"/>
    <p:sldLayoutId id="2147485166" r:id="rId14"/>
    <p:sldLayoutId id="2147485167" r:id="rId15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55A032-7CB9-48A1-AE57-8795F7D1C5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56291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169" r:id="rId1"/>
    <p:sldLayoutId id="2147485170" r:id="rId2"/>
    <p:sldLayoutId id="2147485171" r:id="rId3"/>
    <p:sldLayoutId id="2147485172" r:id="rId4"/>
    <p:sldLayoutId id="2147485173" r:id="rId5"/>
    <p:sldLayoutId id="2147485174" r:id="rId6"/>
    <p:sldLayoutId id="2147485175" r:id="rId7"/>
    <p:sldLayoutId id="2147485176" r:id="rId8"/>
    <p:sldLayoutId id="2147485177" r:id="rId9"/>
    <p:sldLayoutId id="2147485178" r:id="rId10"/>
    <p:sldLayoutId id="2147485179" r:id="rId11"/>
    <p:sldLayoutId id="2147485180" r:id="rId12"/>
    <p:sldLayoutId id="2147485181" r:id="rId13"/>
    <p:sldLayoutId id="2147485182" r:id="rId14"/>
    <p:sldLayoutId id="2147485183" r:id="rId15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55A032-7CB9-48A1-AE57-8795F7D1C5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023482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185" r:id="rId1"/>
    <p:sldLayoutId id="2147485186" r:id="rId2"/>
    <p:sldLayoutId id="2147485187" r:id="rId3"/>
    <p:sldLayoutId id="2147485188" r:id="rId4"/>
    <p:sldLayoutId id="2147485189" r:id="rId5"/>
    <p:sldLayoutId id="2147485190" r:id="rId6"/>
    <p:sldLayoutId id="2147485191" r:id="rId7"/>
    <p:sldLayoutId id="2147485192" r:id="rId8"/>
    <p:sldLayoutId id="2147485193" r:id="rId9"/>
    <p:sldLayoutId id="2147485194" r:id="rId10"/>
    <p:sldLayoutId id="2147485195" r:id="rId11"/>
    <p:sldLayoutId id="2147485196" r:id="rId12"/>
    <p:sldLayoutId id="2147485197" r:id="rId13"/>
    <p:sldLayoutId id="2147485198" r:id="rId14"/>
    <p:sldLayoutId id="2147485199" r:id="rId15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55A032-7CB9-48A1-AE57-8795F7D1C5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038602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201" r:id="rId1"/>
    <p:sldLayoutId id="2147485202" r:id="rId2"/>
    <p:sldLayoutId id="2147485203" r:id="rId3"/>
    <p:sldLayoutId id="2147485204" r:id="rId4"/>
    <p:sldLayoutId id="2147485205" r:id="rId5"/>
    <p:sldLayoutId id="2147485206" r:id="rId6"/>
    <p:sldLayoutId id="2147485207" r:id="rId7"/>
    <p:sldLayoutId id="2147485208" r:id="rId8"/>
    <p:sldLayoutId id="2147485209" r:id="rId9"/>
    <p:sldLayoutId id="2147485210" r:id="rId10"/>
    <p:sldLayoutId id="2147485211" r:id="rId11"/>
    <p:sldLayoutId id="2147485212" r:id="rId12"/>
    <p:sldLayoutId id="2147485213" r:id="rId13"/>
    <p:sldLayoutId id="2147485214" r:id="rId14"/>
    <p:sldLayoutId id="2147485215" r:id="rId15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55A032-7CB9-48A1-AE57-8795F7D1C5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88779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217" r:id="rId1"/>
    <p:sldLayoutId id="2147485218" r:id="rId2"/>
    <p:sldLayoutId id="2147485219" r:id="rId3"/>
    <p:sldLayoutId id="2147485220" r:id="rId4"/>
    <p:sldLayoutId id="2147485221" r:id="rId5"/>
    <p:sldLayoutId id="2147485222" r:id="rId6"/>
    <p:sldLayoutId id="2147485223" r:id="rId7"/>
    <p:sldLayoutId id="2147485224" r:id="rId8"/>
    <p:sldLayoutId id="2147485225" r:id="rId9"/>
    <p:sldLayoutId id="2147485226" r:id="rId10"/>
    <p:sldLayoutId id="2147485227" r:id="rId11"/>
    <p:sldLayoutId id="2147485228" r:id="rId12"/>
    <p:sldLayoutId id="2147485229" r:id="rId13"/>
    <p:sldLayoutId id="2147485230" r:id="rId14"/>
    <p:sldLayoutId id="2147485231" r:id="rId15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5AB1E70-5B95-4036-8978-AF47690EB0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37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33" r:id="rId1"/>
    <p:sldLayoutId id="2147485234" r:id="rId2"/>
    <p:sldLayoutId id="2147485235" r:id="rId3"/>
    <p:sldLayoutId id="2147485236" r:id="rId4"/>
    <p:sldLayoutId id="2147485237" r:id="rId5"/>
    <p:sldLayoutId id="2147485238" r:id="rId6"/>
    <p:sldLayoutId id="2147485239" r:id="rId7"/>
    <p:sldLayoutId id="2147485240" r:id="rId8"/>
    <p:sldLayoutId id="2147485241" r:id="rId9"/>
    <p:sldLayoutId id="2147485242" r:id="rId10"/>
    <p:sldLayoutId id="2147485243" r:id="rId11"/>
    <p:sldLayoutId id="2147485244" r:id="rId12"/>
    <p:sldLayoutId id="2147485245" r:id="rId13"/>
    <p:sldLayoutId id="2147485246" r:id="rId14"/>
    <p:sldLayoutId id="2147485247" r:id="rId15"/>
    <p:sldLayoutId id="2147485248" r:id="rId16"/>
    <p:sldLayoutId id="2147485249" r:id="rId17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55A032-7CB9-48A1-AE57-8795F7D1C5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72507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267" r:id="rId1"/>
    <p:sldLayoutId id="2147485268" r:id="rId2"/>
    <p:sldLayoutId id="2147485269" r:id="rId3"/>
    <p:sldLayoutId id="2147485270" r:id="rId4"/>
    <p:sldLayoutId id="2147485271" r:id="rId5"/>
    <p:sldLayoutId id="2147485272" r:id="rId6"/>
    <p:sldLayoutId id="2147485273" r:id="rId7"/>
    <p:sldLayoutId id="2147485274" r:id="rId8"/>
    <p:sldLayoutId id="2147485275" r:id="rId9"/>
    <p:sldLayoutId id="2147485276" r:id="rId10"/>
    <p:sldLayoutId id="2147485277" r:id="rId11"/>
    <p:sldLayoutId id="2147485278" r:id="rId12"/>
    <p:sldLayoutId id="2147485279" r:id="rId13"/>
    <p:sldLayoutId id="2147485280" r:id="rId14"/>
    <p:sldLayoutId id="2147485281" r:id="rId15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55A032-7CB9-48A1-AE57-8795F7D1C5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985341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283" r:id="rId1"/>
    <p:sldLayoutId id="2147485284" r:id="rId2"/>
    <p:sldLayoutId id="2147485285" r:id="rId3"/>
    <p:sldLayoutId id="2147485286" r:id="rId4"/>
    <p:sldLayoutId id="2147485287" r:id="rId5"/>
    <p:sldLayoutId id="2147485288" r:id="rId6"/>
    <p:sldLayoutId id="2147485289" r:id="rId7"/>
    <p:sldLayoutId id="2147485290" r:id="rId8"/>
    <p:sldLayoutId id="2147485291" r:id="rId9"/>
    <p:sldLayoutId id="2147485292" r:id="rId10"/>
    <p:sldLayoutId id="2147485293" r:id="rId11"/>
    <p:sldLayoutId id="2147485294" r:id="rId12"/>
    <p:sldLayoutId id="2147485295" r:id="rId13"/>
    <p:sldLayoutId id="2147485296" r:id="rId14"/>
    <p:sldLayoutId id="2147485297" r:id="rId15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FC6B325-8ECC-41C5-82D8-E24F0B16774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52302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85" r:id="rId1"/>
    <p:sldLayoutId id="2147484486" r:id="rId2"/>
    <p:sldLayoutId id="2147484487" r:id="rId3"/>
    <p:sldLayoutId id="2147484488" r:id="rId4"/>
    <p:sldLayoutId id="2147484489" r:id="rId5"/>
    <p:sldLayoutId id="2147484490" r:id="rId6"/>
    <p:sldLayoutId id="2147484491" r:id="rId7"/>
    <p:sldLayoutId id="2147484492" r:id="rId8"/>
    <p:sldLayoutId id="2147484493" r:id="rId9"/>
    <p:sldLayoutId id="2147484494" r:id="rId10"/>
    <p:sldLayoutId id="2147484495" r:id="rId11"/>
    <p:sldLayoutId id="2147484498" r:id="rId12"/>
    <p:sldLayoutId id="2147484499" r:id="rId13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1/6/2020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1577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99" r:id="rId1"/>
    <p:sldLayoutId id="2147485300" r:id="rId2"/>
    <p:sldLayoutId id="2147485301" r:id="rId3"/>
    <p:sldLayoutId id="2147485302" r:id="rId4"/>
    <p:sldLayoutId id="2147485303" r:id="rId5"/>
    <p:sldLayoutId id="2147485304" r:id="rId6"/>
    <p:sldLayoutId id="2147485305" r:id="rId7"/>
    <p:sldLayoutId id="2147485306" r:id="rId8"/>
    <p:sldLayoutId id="2147485307" r:id="rId9"/>
    <p:sldLayoutId id="2147485308" r:id="rId10"/>
    <p:sldLayoutId id="2147485309" r:id="rId11"/>
    <p:sldLayoutId id="214748531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55A032-7CB9-48A1-AE57-8795F7D1C5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71515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312" r:id="rId1"/>
    <p:sldLayoutId id="2147485313" r:id="rId2"/>
    <p:sldLayoutId id="2147485314" r:id="rId3"/>
    <p:sldLayoutId id="2147485315" r:id="rId4"/>
    <p:sldLayoutId id="2147485316" r:id="rId5"/>
    <p:sldLayoutId id="2147485317" r:id="rId6"/>
    <p:sldLayoutId id="2147485318" r:id="rId7"/>
    <p:sldLayoutId id="2147485319" r:id="rId8"/>
    <p:sldLayoutId id="2147485320" r:id="rId9"/>
    <p:sldLayoutId id="2147485321" r:id="rId10"/>
    <p:sldLayoutId id="2147485322" r:id="rId11"/>
    <p:sldLayoutId id="2147485323" r:id="rId12"/>
    <p:sldLayoutId id="2147485324" r:id="rId13"/>
    <p:sldLayoutId id="2147485325" r:id="rId14"/>
    <p:sldLayoutId id="2147485326" r:id="rId15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7C58146-8CB2-4788-BCDD-E83870E9A3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899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28" r:id="rId1"/>
    <p:sldLayoutId id="2147485329" r:id="rId2"/>
    <p:sldLayoutId id="2147485330" r:id="rId3"/>
    <p:sldLayoutId id="2147485331" r:id="rId4"/>
    <p:sldLayoutId id="2147485332" r:id="rId5"/>
    <p:sldLayoutId id="2147485333" r:id="rId6"/>
    <p:sldLayoutId id="2147485334" r:id="rId7"/>
    <p:sldLayoutId id="2147485335" r:id="rId8"/>
    <p:sldLayoutId id="2147485336" r:id="rId9"/>
    <p:sldLayoutId id="2147485337" r:id="rId10"/>
    <p:sldLayoutId id="2147485338" r:id="rId11"/>
    <p:sldLayoutId id="2147485339" r:id="rId12"/>
    <p:sldLayoutId id="2147485340" r:id="rId13"/>
    <p:sldLayoutId id="2147485341" r:id="rId14"/>
    <p:sldLayoutId id="2147485342" r:id="rId15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DDEB084-D163-4705-8A17-FA1A78940F9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94709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344" r:id="rId1"/>
    <p:sldLayoutId id="2147485345" r:id="rId2"/>
    <p:sldLayoutId id="2147485346" r:id="rId3"/>
    <p:sldLayoutId id="2147485347" r:id="rId4"/>
    <p:sldLayoutId id="2147485348" r:id="rId5"/>
    <p:sldLayoutId id="2147485349" r:id="rId6"/>
    <p:sldLayoutId id="2147485350" r:id="rId7"/>
    <p:sldLayoutId id="2147485351" r:id="rId8"/>
    <p:sldLayoutId id="2147485352" r:id="rId9"/>
    <p:sldLayoutId id="2147485353" r:id="rId10"/>
    <p:sldLayoutId id="2147485354" r:id="rId11"/>
    <p:sldLayoutId id="2147485355" r:id="rId12"/>
    <p:sldLayoutId id="2147485356" r:id="rId13"/>
    <p:sldLayoutId id="2147485357" r:id="rId14"/>
    <p:sldLayoutId id="2147485358" r:id="rId15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C22B642-588B-4BFE-BEC8-3F965230E40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83162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807" r:id="rId1"/>
    <p:sldLayoutId id="2147484808" r:id="rId2"/>
    <p:sldLayoutId id="2147484809" r:id="rId3"/>
    <p:sldLayoutId id="2147484810" r:id="rId4"/>
    <p:sldLayoutId id="2147484811" r:id="rId5"/>
    <p:sldLayoutId id="2147484812" r:id="rId6"/>
    <p:sldLayoutId id="2147484813" r:id="rId7"/>
    <p:sldLayoutId id="2147484814" r:id="rId8"/>
    <p:sldLayoutId id="2147484815" r:id="rId9"/>
    <p:sldLayoutId id="2147484816" r:id="rId10"/>
    <p:sldLayoutId id="2147484817" r:id="rId11"/>
    <p:sldLayoutId id="2147484818" r:id="rId12"/>
    <p:sldLayoutId id="2147484819" r:id="rId13"/>
    <p:sldLayoutId id="2147484820" r:id="rId14"/>
    <p:sldLayoutId id="2147484821" r:id="rId15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55A032-7CB9-48A1-AE57-8795F7D1C5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42095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003" r:id="rId1"/>
    <p:sldLayoutId id="2147485004" r:id="rId2"/>
    <p:sldLayoutId id="2147485005" r:id="rId3"/>
    <p:sldLayoutId id="2147485006" r:id="rId4"/>
    <p:sldLayoutId id="2147485007" r:id="rId5"/>
    <p:sldLayoutId id="2147485008" r:id="rId6"/>
    <p:sldLayoutId id="2147485009" r:id="rId7"/>
    <p:sldLayoutId id="2147485010" r:id="rId8"/>
    <p:sldLayoutId id="2147485011" r:id="rId9"/>
    <p:sldLayoutId id="2147485012" r:id="rId10"/>
    <p:sldLayoutId id="2147485013" r:id="rId11"/>
    <p:sldLayoutId id="2147485014" r:id="rId12"/>
    <p:sldLayoutId id="2147485015" r:id="rId13"/>
    <p:sldLayoutId id="2147485016" r:id="rId14"/>
    <p:sldLayoutId id="2147485017" r:id="rId15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5AB1E70-5B95-4036-8978-AF47690EB0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333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9" r:id="rId1"/>
    <p:sldLayoutId id="2147485020" r:id="rId2"/>
    <p:sldLayoutId id="2147485021" r:id="rId3"/>
    <p:sldLayoutId id="2147485022" r:id="rId4"/>
    <p:sldLayoutId id="2147485023" r:id="rId5"/>
    <p:sldLayoutId id="2147485024" r:id="rId6"/>
    <p:sldLayoutId id="2147485025" r:id="rId7"/>
    <p:sldLayoutId id="2147485026" r:id="rId8"/>
    <p:sldLayoutId id="2147485027" r:id="rId9"/>
    <p:sldLayoutId id="2147485028" r:id="rId10"/>
    <p:sldLayoutId id="2147485029" r:id="rId11"/>
    <p:sldLayoutId id="2147485030" r:id="rId12"/>
    <p:sldLayoutId id="2147485031" r:id="rId13"/>
    <p:sldLayoutId id="2147485032" r:id="rId14"/>
    <p:sldLayoutId id="2147485033" r:id="rId15"/>
    <p:sldLayoutId id="2147485034" r:id="rId16"/>
    <p:sldLayoutId id="2147485035" r:id="rId17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5AB1E70-5B95-4036-8978-AF47690EB0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710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7" r:id="rId1"/>
    <p:sldLayoutId id="2147485038" r:id="rId2"/>
    <p:sldLayoutId id="2147485039" r:id="rId3"/>
    <p:sldLayoutId id="2147485040" r:id="rId4"/>
    <p:sldLayoutId id="2147485041" r:id="rId5"/>
    <p:sldLayoutId id="2147485042" r:id="rId6"/>
    <p:sldLayoutId id="2147485043" r:id="rId7"/>
    <p:sldLayoutId id="2147485044" r:id="rId8"/>
    <p:sldLayoutId id="2147485045" r:id="rId9"/>
    <p:sldLayoutId id="2147485046" r:id="rId10"/>
    <p:sldLayoutId id="2147485047" r:id="rId11"/>
    <p:sldLayoutId id="2147485048" r:id="rId12"/>
    <p:sldLayoutId id="2147485049" r:id="rId13"/>
    <p:sldLayoutId id="2147485050" r:id="rId14"/>
    <p:sldLayoutId id="2147485051" r:id="rId15"/>
    <p:sldLayoutId id="2147485052" r:id="rId16"/>
    <p:sldLayoutId id="2147485053" r:id="rId17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55A032-7CB9-48A1-AE57-8795F7D1C5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33050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055" r:id="rId1"/>
    <p:sldLayoutId id="2147485056" r:id="rId2"/>
    <p:sldLayoutId id="2147485057" r:id="rId3"/>
    <p:sldLayoutId id="2147485058" r:id="rId4"/>
    <p:sldLayoutId id="2147485059" r:id="rId5"/>
    <p:sldLayoutId id="2147485060" r:id="rId6"/>
    <p:sldLayoutId id="2147485061" r:id="rId7"/>
    <p:sldLayoutId id="2147485062" r:id="rId8"/>
    <p:sldLayoutId id="2147485063" r:id="rId9"/>
    <p:sldLayoutId id="2147485064" r:id="rId10"/>
    <p:sldLayoutId id="2147485065" r:id="rId11"/>
    <p:sldLayoutId id="2147485066" r:id="rId12"/>
    <p:sldLayoutId id="2147485067" r:id="rId13"/>
    <p:sldLayoutId id="2147485068" r:id="rId14"/>
    <p:sldLayoutId id="2147485069" r:id="rId15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55A032-7CB9-48A1-AE57-8795F7D1C5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908783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071" r:id="rId1"/>
    <p:sldLayoutId id="2147485072" r:id="rId2"/>
    <p:sldLayoutId id="2147485073" r:id="rId3"/>
    <p:sldLayoutId id="2147485074" r:id="rId4"/>
    <p:sldLayoutId id="2147485075" r:id="rId5"/>
    <p:sldLayoutId id="2147485076" r:id="rId6"/>
    <p:sldLayoutId id="2147485077" r:id="rId7"/>
    <p:sldLayoutId id="2147485078" r:id="rId8"/>
    <p:sldLayoutId id="2147485079" r:id="rId9"/>
    <p:sldLayoutId id="2147485080" r:id="rId10"/>
    <p:sldLayoutId id="2147485081" r:id="rId11"/>
    <p:sldLayoutId id="2147485082" r:id="rId12"/>
    <p:sldLayoutId id="2147485083" r:id="rId13"/>
    <p:sldLayoutId id="2147485084" r:id="rId14"/>
    <p:sldLayoutId id="2147485085" r:id="rId15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0E512DF-93D7-426F-8835-D1975CD780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313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7" r:id="rId1"/>
    <p:sldLayoutId id="2147485088" r:id="rId2"/>
    <p:sldLayoutId id="2147485089" r:id="rId3"/>
    <p:sldLayoutId id="2147485090" r:id="rId4"/>
    <p:sldLayoutId id="2147485091" r:id="rId5"/>
    <p:sldLayoutId id="2147485092" r:id="rId6"/>
    <p:sldLayoutId id="2147485093" r:id="rId7"/>
    <p:sldLayoutId id="2147485094" r:id="rId8"/>
    <p:sldLayoutId id="2147485095" r:id="rId9"/>
    <p:sldLayoutId id="2147485096" r:id="rId10"/>
    <p:sldLayoutId id="2147485097" r:id="rId11"/>
    <p:sldLayoutId id="2147485098" r:id="rId12"/>
    <p:sldLayoutId id="2147485099" r:id="rId13"/>
    <p:sldLayoutId id="2147485100" r:id="rId14"/>
    <p:sldLayoutId id="2147485101" r:id="rId15"/>
    <p:sldLayoutId id="2147485102" r:id="rId16"/>
    <p:sldLayoutId id="2147485103" r:id="rId17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3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23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8.wmf"/><Relationship Id="rId4" Type="http://schemas.openxmlformats.org/officeDocument/2006/relationships/oleObject" Target="../embeddings/oleObject15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image" Target="../media/image33.jpeg"/><Relationship Id="rId7" Type="http://schemas.openxmlformats.org/officeDocument/2006/relationships/image" Target="../media/image31.wmf"/><Relationship Id="rId2" Type="http://schemas.openxmlformats.org/officeDocument/2006/relationships/slideLayout" Target="../slideLayouts/slideLayout278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30.wmf"/><Relationship Id="rId4" Type="http://schemas.openxmlformats.org/officeDocument/2006/relationships/oleObject" Target="../embeddings/oleObject16.bin"/><Relationship Id="rId9" Type="http://schemas.openxmlformats.org/officeDocument/2006/relationships/image" Target="../media/image32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340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34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image" Target="../media/image39.png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320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38.wmf"/><Relationship Id="rId5" Type="http://schemas.openxmlformats.org/officeDocument/2006/relationships/image" Target="../media/image35.wmf"/><Relationship Id="rId10" Type="http://schemas.openxmlformats.org/officeDocument/2006/relationships/oleObject" Target="../embeddings/oleObject23.bin"/><Relationship Id="rId4" Type="http://schemas.openxmlformats.org/officeDocument/2006/relationships/oleObject" Target="../embeddings/oleObject20.bin"/><Relationship Id="rId9" Type="http://schemas.openxmlformats.org/officeDocument/2006/relationships/image" Target="../media/image37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13" Type="http://schemas.openxmlformats.org/officeDocument/2006/relationships/image" Target="../media/image44.wmf"/><Relationship Id="rId3" Type="http://schemas.openxmlformats.org/officeDocument/2006/relationships/image" Target="../media/image45.png"/><Relationship Id="rId7" Type="http://schemas.openxmlformats.org/officeDocument/2006/relationships/image" Target="../media/image41.wmf"/><Relationship Id="rId12" Type="http://schemas.openxmlformats.org/officeDocument/2006/relationships/oleObject" Target="../embeddings/oleObject28.bin"/><Relationship Id="rId2" Type="http://schemas.openxmlformats.org/officeDocument/2006/relationships/slideLayout" Target="../slideLayouts/slideLayout320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5.bin"/><Relationship Id="rId11" Type="http://schemas.openxmlformats.org/officeDocument/2006/relationships/image" Target="../media/image43.wmf"/><Relationship Id="rId5" Type="http://schemas.openxmlformats.org/officeDocument/2006/relationships/image" Target="../media/image40.wmf"/><Relationship Id="rId10" Type="http://schemas.openxmlformats.org/officeDocument/2006/relationships/oleObject" Target="../embeddings/oleObject27.bin"/><Relationship Id="rId4" Type="http://schemas.openxmlformats.org/officeDocument/2006/relationships/oleObject" Target="../embeddings/oleObject24.bin"/><Relationship Id="rId9" Type="http://schemas.openxmlformats.org/officeDocument/2006/relationships/image" Target="../media/image42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13" Type="http://schemas.openxmlformats.org/officeDocument/2006/relationships/oleObject" Target="../embeddings/oleObject34.bin"/><Relationship Id="rId18" Type="http://schemas.openxmlformats.org/officeDocument/2006/relationships/image" Target="../media/image53.wmf"/><Relationship Id="rId3" Type="http://schemas.openxmlformats.org/officeDocument/2006/relationships/oleObject" Target="../embeddings/oleObject29.bin"/><Relationship Id="rId21" Type="http://schemas.openxmlformats.org/officeDocument/2006/relationships/oleObject" Target="../embeddings/oleObject38.bin"/><Relationship Id="rId7" Type="http://schemas.openxmlformats.org/officeDocument/2006/relationships/oleObject" Target="../embeddings/oleObject31.bin"/><Relationship Id="rId12" Type="http://schemas.openxmlformats.org/officeDocument/2006/relationships/image" Target="../media/image50.wmf"/><Relationship Id="rId17" Type="http://schemas.openxmlformats.org/officeDocument/2006/relationships/oleObject" Target="../embeddings/oleObject36.bin"/><Relationship Id="rId2" Type="http://schemas.openxmlformats.org/officeDocument/2006/relationships/slideLayout" Target="../slideLayouts/slideLayout221.xml"/><Relationship Id="rId16" Type="http://schemas.openxmlformats.org/officeDocument/2006/relationships/image" Target="../media/image52.wmf"/><Relationship Id="rId20" Type="http://schemas.openxmlformats.org/officeDocument/2006/relationships/image" Target="../media/image54.wmf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7.wmf"/><Relationship Id="rId11" Type="http://schemas.openxmlformats.org/officeDocument/2006/relationships/oleObject" Target="../embeddings/oleObject33.bin"/><Relationship Id="rId24" Type="http://schemas.openxmlformats.org/officeDocument/2006/relationships/image" Target="../media/image56.wmf"/><Relationship Id="rId5" Type="http://schemas.openxmlformats.org/officeDocument/2006/relationships/oleObject" Target="../embeddings/oleObject30.bin"/><Relationship Id="rId15" Type="http://schemas.openxmlformats.org/officeDocument/2006/relationships/oleObject" Target="../embeddings/oleObject35.bin"/><Relationship Id="rId23" Type="http://schemas.openxmlformats.org/officeDocument/2006/relationships/oleObject" Target="../embeddings/oleObject39.bin"/><Relationship Id="rId10" Type="http://schemas.openxmlformats.org/officeDocument/2006/relationships/image" Target="../media/image49.wmf"/><Relationship Id="rId19" Type="http://schemas.openxmlformats.org/officeDocument/2006/relationships/oleObject" Target="../embeddings/oleObject37.bin"/><Relationship Id="rId4" Type="http://schemas.openxmlformats.org/officeDocument/2006/relationships/image" Target="../media/image46.wmf"/><Relationship Id="rId9" Type="http://schemas.openxmlformats.org/officeDocument/2006/relationships/oleObject" Target="../embeddings/oleObject32.bin"/><Relationship Id="rId14" Type="http://schemas.openxmlformats.org/officeDocument/2006/relationships/image" Target="../media/image51.wmf"/><Relationship Id="rId22" Type="http://schemas.openxmlformats.org/officeDocument/2006/relationships/image" Target="../media/image55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221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57.wmf"/><Relationship Id="rId4" Type="http://schemas.openxmlformats.org/officeDocument/2006/relationships/oleObject" Target="../embeddings/oleObject40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0.wmf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41.bin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3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5.wmf"/><Relationship Id="rId5" Type="http://schemas.openxmlformats.org/officeDocument/2006/relationships/oleObject" Target="../embeddings/oleObject43.bin"/><Relationship Id="rId4" Type="http://schemas.openxmlformats.org/officeDocument/2006/relationships/image" Target="../media/image64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6.bin"/><Relationship Id="rId13" Type="http://schemas.openxmlformats.org/officeDocument/2006/relationships/image" Target="../media/image70.wmf"/><Relationship Id="rId3" Type="http://schemas.openxmlformats.org/officeDocument/2006/relationships/image" Target="../media/image71.jpeg"/><Relationship Id="rId7" Type="http://schemas.openxmlformats.org/officeDocument/2006/relationships/image" Target="../media/image67.wmf"/><Relationship Id="rId12" Type="http://schemas.openxmlformats.org/officeDocument/2006/relationships/oleObject" Target="../embeddings/oleObject48.bin"/><Relationship Id="rId2" Type="http://schemas.openxmlformats.org/officeDocument/2006/relationships/slideLayout" Target="../slideLayouts/slideLayout206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45.bin"/><Relationship Id="rId11" Type="http://schemas.openxmlformats.org/officeDocument/2006/relationships/image" Target="../media/image69.wmf"/><Relationship Id="rId5" Type="http://schemas.openxmlformats.org/officeDocument/2006/relationships/image" Target="../media/image66.wmf"/><Relationship Id="rId10" Type="http://schemas.openxmlformats.org/officeDocument/2006/relationships/oleObject" Target="../embeddings/oleObject47.bin"/><Relationship Id="rId4" Type="http://schemas.openxmlformats.org/officeDocument/2006/relationships/oleObject" Target="../embeddings/oleObject44.bin"/><Relationship Id="rId9" Type="http://schemas.openxmlformats.org/officeDocument/2006/relationships/image" Target="../media/image68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6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75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5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1.bin"/><Relationship Id="rId3" Type="http://schemas.openxmlformats.org/officeDocument/2006/relationships/image" Target="../media/image82.jpeg"/><Relationship Id="rId7" Type="http://schemas.openxmlformats.org/officeDocument/2006/relationships/image" Target="../media/image80.wmf"/><Relationship Id="rId2" Type="http://schemas.openxmlformats.org/officeDocument/2006/relationships/slideLayout" Target="../slideLayouts/slideLayout42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50.bin"/><Relationship Id="rId5" Type="http://schemas.openxmlformats.org/officeDocument/2006/relationships/image" Target="../media/image84.jpg"/><Relationship Id="rId4" Type="http://schemas.openxmlformats.org/officeDocument/2006/relationships/image" Target="../media/image83.jpeg"/><Relationship Id="rId9" Type="http://schemas.openxmlformats.org/officeDocument/2006/relationships/image" Target="../media/image81.w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9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png"/><Relationship Id="rId4" Type="http://schemas.openxmlformats.org/officeDocument/2006/relationships/image" Target="../media/image9.w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87.wmf"/><Relationship Id="rId4" Type="http://schemas.openxmlformats.org/officeDocument/2006/relationships/oleObject" Target="../embeddings/oleObject52.bin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slideLayout" Target="../slideLayouts/slideLayout129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92.jpeg"/><Relationship Id="rId5" Type="http://schemas.openxmlformats.org/officeDocument/2006/relationships/image" Target="../media/image90.wmf"/><Relationship Id="rId4" Type="http://schemas.openxmlformats.org/officeDocument/2006/relationships/oleObject" Target="../embeddings/oleObject53.bin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slideLayout" Target="../slideLayouts/slideLayout62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87.wmf"/><Relationship Id="rId4" Type="http://schemas.openxmlformats.org/officeDocument/2006/relationships/oleObject" Target="../embeddings/oleObject54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6.gif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56.bin"/><Relationship Id="rId5" Type="http://schemas.openxmlformats.org/officeDocument/2006/relationships/image" Target="../media/image87.wmf"/><Relationship Id="rId4" Type="http://schemas.openxmlformats.org/officeDocument/2006/relationships/oleObject" Target="../embeddings/oleObject55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97.wmf"/><Relationship Id="rId4" Type="http://schemas.openxmlformats.org/officeDocument/2006/relationships/oleObject" Target="../embeddings/oleObject57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0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30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30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03.xml"/><Relationship Id="rId4" Type="http://schemas.openxmlformats.org/officeDocument/2006/relationships/image" Target="../media/image1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0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4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0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7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2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13" Type="http://schemas.openxmlformats.org/officeDocument/2006/relationships/oleObject" Target="../embeddings/oleObject9.bin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18.wmf"/><Relationship Id="rId2" Type="http://schemas.openxmlformats.org/officeDocument/2006/relationships/slideLayout" Target="../slideLayouts/slideLayout17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7.wmf"/><Relationship Id="rId4" Type="http://schemas.openxmlformats.org/officeDocument/2006/relationships/image" Target="../media/image14.wmf"/><Relationship Id="rId9" Type="http://schemas.openxmlformats.org/officeDocument/2006/relationships/oleObject" Target="../embeddings/oleObject7.bin"/><Relationship Id="rId14" Type="http://schemas.openxmlformats.org/officeDocument/2006/relationships/image" Target="../media/image19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3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2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0648" y="-1286278"/>
            <a:ext cx="11041973" cy="8144278"/>
          </a:xfrm>
          <a:prstGeom prst="rect">
            <a:avLst/>
          </a:prstGeom>
        </p:spPr>
      </p:pic>
      <p:sp>
        <p:nvSpPr>
          <p:cNvPr id="32770" name="Rectangle 4"/>
          <p:cNvSpPr>
            <a:spLocks noChangeArrowheads="1"/>
          </p:cNvSpPr>
          <p:nvPr/>
        </p:nvSpPr>
        <p:spPr bwMode="auto">
          <a:xfrm>
            <a:off x="331788" y="570781"/>
            <a:ext cx="8526462" cy="5587131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58851" name="Rectangle 3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1358853" name="Rectangle 5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" y="1628800"/>
            <a:ext cx="9540875" cy="566308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the </a:t>
            </a:r>
          </a:p>
          <a:p>
            <a:pPr algn="ctr">
              <a:defRPr/>
            </a:pPr>
            <a:endParaRPr lang="en-US" sz="6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/>
            </a:endParaRPr>
          </a:p>
          <a:p>
            <a:pPr algn="ctr">
              <a:defRPr/>
            </a:pPr>
            <a:r>
              <a:rPr lang="en-US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Big Bang</a:t>
            </a:r>
          </a:p>
          <a:p>
            <a:pPr algn="ctr">
              <a:defRPr/>
            </a:pPr>
            <a:endParaRPr lang="en-US" sz="7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/>
            </a:endParaRPr>
          </a:p>
          <a:p>
            <a:pPr algn="ctr">
              <a:defRPr/>
            </a:pPr>
            <a:endParaRPr lang="en-US" sz="7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defRPr/>
            </a:pPr>
            <a:r>
              <a:rPr lang="en-US" sz="42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</a:p>
        </p:txBody>
      </p:sp>
    </p:spTree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785813" y="3143250"/>
            <a:ext cx="7775575" cy="1714500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42844" y="-285776"/>
            <a:ext cx="10117138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600" b="1" dirty="0">
                <a:solidFill>
                  <a:schemeClr val="tx1"/>
                </a:solidFill>
              </a:rPr>
              <a:t>                 </a:t>
            </a:r>
            <a:r>
              <a:rPr sz="5600" b="1" dirty="0">
                <a:solidFill>
                  <a:schemeClr val="tx1"/>
                </a:solidFill>
              </a:rPr>
              <a:t>FRW</a:t>
            </a:r>
            <a:r>
              <a:rPr lang="en-US" sz="5600" b="1" dirty="0">
                <a:solidFill>
                  <a:schemeClr val="tx1"/>
                </a:solidFill>
              </a:rPr>
              <a:t>L</a:t>
            </a:r>
            <a:r>
              <a:rPr sz="5600" b="1" dirty="0">
                <a:solidFill>
                  <a:schemeClr val="tx1"/>
                </a:solidFill>
              </a:rPr>
              <a:t>    Dynamics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5813" y="1928813"/>
            <a:ext cx="7929562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prstClr val="white"/>
                </a:solidFill>
                <a:latin typeface="Constantia"/>
              </a:rPr>
              <a:t>In  a  matter-dominated Universe, </a:t>
            </a:r>
          </a:p>
          <a:p>
            <a:pPr>
              <a:defRPr/>
            </a:pPr>
            <a:r>
              <a:rPr lang="en-US" sz="2000" b="1" dirty="0">
                <a:solidFill>
                  <a:prstClr val="white"/>
                </a:solidFill>
                <a:latin typeface="Constantia"/>
              </a:rPr>
              <a:t>the evolution and fate of the Universe entirely determined</a:t>
            </a:r>
          </a:p>
          <a:p>
            <a:pPr>
              <a:defRPr/>
            </a:pPr>
            <a:r>
              <a:rPr lang="en-US" sz="2000" b="1" dirty="0">
                <a:solidFill>
                  <a:prstClr val="white"/>
                </a:solidFill>
                <a:latin typeface="Constantia"/>
              </a:rPr>
              <a:t>by the (energy) density in units of critical density:    </a:t>
            </a:r>
          </a:p>
        </p:txBody>
      </p:sp>
      <p:graphicFrame>
        <p:nvGraphicFramePr>
          <p:cNvPr id="8602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1945041"/>
              </p:ext>
            </p:extLst>
          </p:nvPr>
        </p:nvGraphicFramePr>
        <p:xfrm>
          <a:off x="3494088" y="3214688"/>
          <a:ext cx="2128837" cy="157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24" name="Equation" r:id="rId3" imgW="583920" imgH="431640" progId="Equation.DSMT4">
                  <p:embed/>
                </p:oleObj>
              </mc:Choice>
              <mc:Fallback>
                <p:oleObj name="Equation" r:id="rId3" imgW="58392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4088" y="3214688"/>
                        <a:ext cx="2128837" cy="157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85813" y="5072063"/>
            <a:ext cx="7929562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prstClr val="white"/>
                </a:solidFill>
                <a:latin typeface="Constantia"/>
              </a:rPr>
              <a:t>Arguably,  </a:t>
            </a:r>
            <a:r>
              <a:rPr lang="en-US" sz="2000" b="1" dirty="0">
                <a:solidFill>
                  <a:prstClr val="white"/>
                </a:solidFill>
                <a:latin typeface="Constantia"/>
                <a:sym typeface="Mathematica1"/>
              </a:rPr>
              <a:t> is the most important parameter of cosmology !!!</a:t>
            </a:r>
          </a:p>
          <a:p>
            <a:pPr>
              <a:defRPr/>
            </a:pPr>
            <a:endParaRPr lang="en-US" sz="2000" b="1" dirty="0">
              <a:solidFill>
                <a:prstClr val="white"/>
              </a:solidFill>
              <a:latin typeface="Constantia"/>
              <a:sym typeface="Mathematica1"/>
            </a:endParaRPr>
          </a:p>
          <a:p>
            <a:pPr>
              <a:defRPr/>
            </a:pPr>
            <a:r>
              <a:rPr lang="en-US" sz="2000" b="1" dirty="0">
                <a:solidFill>
                  <a:prstClr val="white"/>
                </a:solidFill>
                <a:latin typeface="Constantia"/>
                <a:sym typeface="Mathematica1"/>
              </a:rPr>
              <a:t>Present-day </a:t>
            </a:r>
          </a:p>
          <a:p>
            <a:pPr>
              <a:defRPr/>
            </a:pPr>
            <a:r>
              <a:rPr lang="en-US" sz="2000" b="1" dirty="0">
                <a:solidFill>
                  <a:prstClr val="white"/>
                </a:solidFill>
                <a:latin typeface="Constantia"/>
                <a:sym typeface="Mathematica1"/>
              </a:rPr>
              <a:t>Cosmic Density:</a:t>
            </a:r>
          </a:p>
        </p:txBody>
      </p:sp>
      <p:graphicFrame>
        <p:nvGraphicFramePr>
          <p:cNvPr id="86023" name="Object 3"/>
          <p:cNvGraphicFramePr>
            <a:graphicFrameLocks noChangeAspect="1"/>
          </p:cNvGraphicFramePr>
          <p:nvPr/>
        </p:nvGraphicFramePr>
        <p:xfrm>
          <a:off x="4286250" y="5572125"/>
          <a:ext cx="4130675" cy="103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25" name="Equation" r:id="rId5" imgW="2019300" imgH="508000" progId="Equation.DSMT4">
                  <p:embed/>
                </p:oleObj>
              </mc:Choice>
              <mc:Fallback>
                <p:oleObj name="Equation" r:id="rId5" imgW="2019300" imgH="508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0" y="5572125"/>
                        <a:ext cx="4130675" cy="1039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4143375" y="5572125"/>
            <a:ext cx="4357688" cy="1143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545684"/>
      </p:ext>
    </p:extLst>
  </p:cSld>
  <p:clrMapOvr>
    <a:masterClrMapping/>
  </p:clrMapOvr>
  <p:transition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2492375"/>
            <a:ext cx="92170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what the Universe exists of:</a:t>
            </a:r>
          </a:p>
          <a:p>
            <a:pPr algn="ctr">
              <a:defRPr/>
            </a:pPr>
            <a:endParaRPr lang="en-US" sz="5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anose="02030602050306030303" pitchFamily="18" charset="0"/>
            </a:endParaRPr>
          </a:p>
          <a:p>
            <a:pPr algn="ctr">
              <a:defRPr/>
            </a:pPr>
            <a:endParaRPr lang="en-US" sz="5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anose="02030602050306030303" pitchFamily="18" charset="0"/>
            </a:endParaRPr>
          </a:p>
          <a:p>
            <a:pPr algn="ctr">
              <a:defRPr/>
            </a:pPr>
            <a:r>
              <a:rPr lang="en-US" sz="5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Cosmic Constituents</a:t>
            </a:r>
          </a:p>
        </p:txBody>
      </p:sp>
      <p:sp>
        <p:nvSpPr>
          <p:cNvPr id="1135620" name="Rectangle 4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179388" y="908721"/>
            <a:ext cx="8785225" cy="4752304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135622" name="Rectangle 6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857137"/>
      </p:ext>
    </p:extLst>
  </p:cSld>
  <p:clrMapOvr>
    <a:masterClrMapping/>
  </p:clrMapOvr>
  <p:transition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756592" y="-459432"/>
            <a:ext cx="10117138" cy="13716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600" b="1" dirty="0">
                <a:solidFill>
                  <a:schemeClr val="tx1"/>
                </a:solidFill>
              </a:rPr>
              <a:t>               </a:t>
            </a:r>
            <a:r>
              <a:rPr sz="4600" b="1" dirty="0">
                <a:solidFill>
                  <a:schemeClr val="tx1"/>
                </a:solidFill>
              </a:rPr>
              <a:t>  </a:t>
            </a:r>
            <a:r>
              <a:rPr sz="56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Cosmic  Components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625" y="1214438"/>
            <a:ext cx="8429625" cy="212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sz="2200" b="1" dirty="0">
                <a:solidFill>
                  <a:prstClr val="white"/>
                </a:solidFill>
                <a:latin typeface="Constantia"/>
                <a:sym typeface="Mathematica1"/>
              </a:rPr>
              <a:t>     </a:t>
            </a: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</p:txBody>
      </p:sp>
      <p:pic>
        <p:nvPicPr>
          <p:cNvPr id="58372" name="Picture 17" descr="Cosmological_composi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143000"/>
            <a:ext cx="7500937" cy="536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4711939"/>
      </p:ext>
    </p:extLst>
  </p:cSld>
  <p:clrMapOvr>
    <a:masterClrMapping/>
  </p:clrMapOvr>
  <p:transition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-500063" y="-142875"/>
            <a:ext cx="1040447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200" b="1" dirty="0">
                <a:solidFill>
                  <a:prstClr val="white"/>
                </a:solidFill>
                <a:latin typeface="Constantia"/>
              </a:rPr>
              <a:t>Cosmic Energy </a:t>
            </a:r>
            <a:r>
              <a:rPr lang="en-US" sz="4200" b="1" dirty="0" err="1">
                <a:solidFill>
                  <a:prstClr val="white"/>
                </a:solidFill>
                <a:latin typeface="Constantia"/>
              </a:rPr>
              <a:t>Inventarisation</a:t>
            </a:r>
            <a:endParaRPr lang="en-US" sz="4200" b="1" dirty="0">
              <a:solidFill>
                <a:prstClr val="white"/>
              </a:solidFill>
              <a:latin typeface="Constantia"/>
            </a:endParaRPr>
          </a:p>
        </p:txBody>
      </p:sp>
      <p:pic>
        <p:nvPicPr>
          <p:cNvPr id="60419" name="Picture 4" descr="baryonbudget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775" y="1071563"/>
            <a:ext cx="8229600" cy="5348287"/>
          </a:xfrm>
          <a:noFill/>
        </p:spPr>
      </p:pic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5795963" y="6491288"/>
            <a:ext cx="4032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Fukugita &amp; Peebles 2004</a:t>
            </a:r>
          </a:p>
        </p:txBody>
      </p:sp>
      <p:sp>
        <p:nvSpPr>
          <p:cNvPr id="60421" name="Rectangle 6"/>
          <p:cNvSpPr>
            <a:spLocks noChangeArrowheads="1"/>
          </p:cNvSpPr>
          <p:nvPr/>
        </p:nvSpPr>
        <p:spPr bwMode="auto">
          <a:xfrm>
            <a:off x="500063" y="1071563"/>
            <a:ext cx="8215312" cy="5357812"/>
          </a:xfrm>
          <a:prstGeom prst="rect">
            <a:avLst/>
          </a:prstGeom>
          <a:noFill/>
          <a:ln w="3810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55576" y="3573016"/>
            <a:ext cx="7776864" cy="432048"/>
          </a:xfrm>
          <a:prstGeom prst="rect">
            <a:avLst/>
          </a:prstGeom>
          <a:solidFill>
            <a:schemeClr val="tx2">
              <a:alpha val="51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Up Arrow 3"/>
          <p:cNvSpPr/>
          <p:nvPr/>
        </p:nvSpPr>
        <p:spPr>
          <a:xfrm>
            <a:off x="7632154" y="4149080"/>
            <a:ext cx="359867" cy="576064"/>
          </a:xfrm>
          <a:prstGeom prst="upArrow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31149" y="4869160"/>
            <a:ext cx="1521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sterren slechts ~0.1% energie</a:t>
            </a:r>
          </a:p>
          <a:p>
            <a:r>
              <a:rPr lang="nl-NL" sz="12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Heelal</a:t>
            </a:r>
            <a:endParaRPr lang="en-GB" sz="12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31149" y="4869160"/>
            <a:ext cx="1301291" cy="646331"/>
          </a:xfrm>
          <a:prstGeom prst="rect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30761"/>
      </p:ext>
    </p:extLst>
  </p:cSld>
  <p:clrMapOvr>
    <a:masterClrMapping/>
  </p:clrMapOvr>
  <p:transition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17874" y="-20768"/>
            <a:ext cx="9577064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nl-NL" dirty="0"/>
              <a:t>           </a:t>
            </a:r>
            <a:r>
              <a:rPr lang="nl-NL" sz="6000" b="1" dirty="0">
                <a:solidFill>
                  <a:schemeClr val="bg1"/>
                </a:solidFill>
              </a:rPr>
              <a:t>Cosmic  Constitution </a:t>
            </a:r>
            <a:endParaRPr lang="en-GB" sz="6000" b="1" dirty="0">
              <a:solidFill>
                <a:schemeClr val="bg1"/>
              </a:solidFill>
            </a:endParaRPr>
          </a:p>
        </p:txBody>
      </p:sp>
      <p:pic>
        <p:nvPicPr>
          <p:cNvPr id="48132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388" y="2717800"/>
            <a:ext cx="5219700" cy="2205038"/>
          </a:xfrm>
        </p:spPr>
      </p:pic>
      <p:pic>
        <p:nvPicPr>
          <p:cNvPr id="48133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5963" y="1341438"/>
            <a:ext cx="3219450" cy="5086350"/>
          </a:xfrm>
        </p:spPr>
      </p:pic>
      <p:sp>
        <p:nvSpPr>
          <p:cNvPr id="8" name="Rectangle 7"/>
          <p:cNvSpPr/>
          <p:nvPr/>
        </p:nvSpPr>
        <p:spPr>
          <a:xfrm>
            <a:off x="5795963" y="1196752"/>
            <a:ext cx="3240087" cy="55453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9388" y="2487613"/>
            <a:ext cx="5472112" cy="26638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39752" y="6342003"/>
            <a:ext cx="39598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prstClr val="black"/>
                </a:solidFill>
                <a:latin typeface="Constantia"/>
              </a:rPr>
              <a:t>Changes in Time:</a:t>
            </a:r>
            <a:endParaRPr lang="en-GB" sz="2000" b="1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5777" y="5229200"/>
            <a:ext cx="39598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prstClr val="black"/>
                </a:solidFill>
                <a:latin typeface="Constantia"/>
              </a:rPr>
              <a:t>Cosmic Pie Diagram</a:t>
            </a:r>
            <a:endParaRPr lang="en-GB" sz="2000" b="1" dirty="0">
              <a:solidFill>
                <a:prstClr val="black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440789403"/>
      </p:ext>
    </p:extLst>
  </p:cSld>
  <p:clrMapOvr>
    <a:masterClrMapping/>
  </p:clrMapOvr>
  <p:transition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2875" y="2786063"/>
            <a:ext cx="642938" cy="10001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pic>
        <p:nvPicPr>
          <p:cNvPr id="104451" name="Content Placeholder 3" descr="frw.aexp.rho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13" y="0"/>
            <a:ext cx="8734425" cy="6858000"/>
          </a:xfrm>
        </p:spPr>
      </p:pic>
      <p:sp>
        <p:nvSpPr>
          <p:cNvPr id="3" name="TextBox 2"/>
          <p:cNvSpPr txBox="1"/>
          <p:nvPr/>
        </p:nvSpPr>
        <p:spPr>
          <a:xfrm>
            <a:off x="5572125" y="2786063"/>
            <a:ext cx="20002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  <a:latin typeface="Arial"/>
              </a:rPr>
              <a:t>matter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43438" y="3500438"/>
            <a:ext cx="20002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70C0"/>
                </a:solidFill>
                <a:latin typeface="Arial"/>
              </a:rPr>
              <a:t>radiation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14500" y="4572000"/>
            <a:ext cx="20002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99"/>
                </a:solidFill>
                <a:latin typeface="Arial"/>
              </a:rPr>
              <a:t>dark energy</a:t>
            </a:r>
          </a:p>
        </p:txBody>
      </p:sp>
      <p:graphicFrame>
        <p:nvGraphicFramePr>
          <p:cNvPr id="104455" name="Object 5"/>
          <p:cNvGraphicFramePr>
            <a:graphicFrameLocks noChangeAspect="1"/>
          </p:cNvGraphicFramePr>
          <p:nvPr/>
        </p:nvGraphicFramePr>
        <p:xfrm>
          <a:off x="142875" y="928688"/>
          <a:ext cx="642938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19" name="Equation" r:id="rId4" imgW="380835" imgH="444307" progId="Equation.DSMT4">
                  <p:embed/>
                </p:oleObj>
              </mc:Choice>
              <mc:Fallback>
                <p:oleObj name="Equation" r:id="rId4" imgW="380835" imgH="44430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" y="928688"/>
                        <a:ext cx="642938" cy="74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286000" y="3000375"/>
            <a:ext cx="207168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latin typeface="Arial"/>
              </a:rPr>
              <a:t>Radiation-Matter transition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5400000">
            <a:off x="2358216" y="2142322"/>
            <a:ext cx="1285884" cy="1588"/>
          </a:xfrm>
          <a:prstGeom prst="straightConnector1">
            <a:avLst/>
          </a:prstGeom>
          <a:ln w="50800" cmpd="dbl">
            <a:solidFill>
              <a:srgbClr val="C00000"/>
            </a:solidFill>
            <a:tailEnd type="arrow"/>
          </a:ln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>
            <a:off x="1893869" y="4678371"/>
            <a:ext cx="2214578" cy="1588"/>
          </a:xfrm>
          <a:prstGeom prst="straightConnector1">
            <a:avLst/>
          </a:prstGeom>
          <a:ln w="50800" cmpd="dbl">
            <a:solidFill>
              <a:srgbClr val="C00000"/>
            </a:solidFill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286000" y="3000375"/>
            <a:ext cx="2071688" cy="5715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57938" y="2143125"/>
            <a:ext cx="23574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latin typeface="Arial"/>
              </a:rPr>
              <a:t>Matter-Dark Energy</a:t>
            </a:r>
          </a:p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latin typeface="Arial"/>
              </a:rPr>
              <a:t>Transition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286500" y="2143125"/>
            <a:ext cx="2143125" cy="5715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5400000">
            <a:off x="7287438" y="3571082"/>
            <a:ext cx="1714512" cy="1588"/>
          </a:xfrm>
          <a:prstGeom prst="straightConnector1">
            <a:avLst/>
          </a:prstGeom>
          <a:ln w="50800" cmpd="dbl">
            <a:solidFill>
              <a:srgbClr val="C00000"/>
            </a:solidFill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4804639"/>
      </p:ext>
    </p:extLst>
  </p:cSld>
  <p:clrMapOvr>
    <a:masterClrMapping/>
  </p:clrMapOvr>
  <p:transition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Content Placeholder 3" descr="frw.aexp.omega.log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13" y="0"/>
            <a:ext cx="8778875" cy="6858000"/>
          </a:xfrm>
        </p:spPr>
      </p:pic>
      <p:sp>
        <p:nvSpPr>
          <p:cNvPr id="3" name="TextBox 2"/>
          <p:cNvSpPr txBox="1"/>
          <p:nvPr/>
        </p:nvSpPr>
        <p:spPr>
          <a:xfrm>
            <a:off x="6286500" y="5143500"/>
            <a:ext cx="20002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99"/>
                </a:solidFill>
                <a:latin typeface="Constantia"/>
              </a:rPr>
              <a:t>dark energy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71688" y="1643063"/>
            <a:ext cx="20002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  <a:latin typeface="Constantia"/>
              </a:rPr>
              <a:t>matter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86313" y="2000250"/>
            <a:ext cx="20002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70C0"/>
                </a:solidFill>
                <a:latin typeface="Constantia"/>
              </a:rPr>
              <a:t>radiation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28938" y="3000375"/>
            <a:ext cx="207168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Radiation-Matter transition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58063" y="2500313"/>
            <a:ext cx="2357437" cy="738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Matter-</a:t>
            </a:r>
          </a:p>
          <a:p>
            <a:pPr>
              <a:defRPr/>
            </a:pPr>
            <a:r>
              <a:rPr 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Dark Energy</a:t>
            </a:r>
          </a:p>
          <a:p>
            <a:pPr>
              <a:defRPr/>
            </a:pPr>
            <a:r>
              <a:rPr 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Transition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2928938" y="3000375"/>
            <a:ext cx="1643062" cy="5000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2428066" y="1643050"/>
            <a:ext cx="2286810" cy="794"/>
          </a:xfrm>
          <a:prstGeom prst="straightConnector1">
            <a:avLst/>
          </a:prstGeom>
          <a:ln w="50800" cmpd="dbl">
            <a:solidFill>
              <a:srgbClr val="C00000"/>
            </a:solidFill>
            <a:tailEnd type="arrow"/>
          </a:ln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>
            <a:off x="2428860" y="4643446"/>
            <a:ext cx="2286016" cy="1588"/>
          </a:xfrm>
          <a:prstGeom prst="straightConnector1">
            <a:avLst/>
          </a:prstGeom>
          <a:ln w="50800" cmpd="dbl">
            <a:solidFill>
              <a:srgbClr val="C00000"/>
            </a:solidFill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358063" y="2500313"/>
            <a:ext cx="1214437" cy="78581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7465239" y="1535893"/>
            <a:ext cx="1500198" cy="1588"/>
          </a:xfrm>
          <a:prstGeom prst="straightConnector1">
            <a:avLst/>
          </a:prstGeom>
          <a:ln w="50800" cmpd="dbl">
            <a:solidFill>
              <a:srgbClr val="C00000"/>
            </a:solidFill>
            <a:tailEnd type="arrow"/>
          </a:ln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>
            <a:off x="7787504" y="3713958"/>
            <a:ext cx="857256" cy="1588"/>
          </a:xfrm>
          <a:prstGeom prst="straightConnector1">
            <a:avLst/>
          </a:prstGeom>
          <a:ln w="50800" cmpd="dbl">
            <a:solidFill>
              <a:srgbClr val="C00000"/>
            </a:solidFill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214313" y="2786063"/>
            <a:ext cx="714375" cy="7858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128015" name="Object 5"/>
          <p:cNvGraphicFramePr>
            <a:graphicFrameLocks noChangeAspect="1"/>
          </p:cNvGraphicFramePr>
          <p:nvPr/>
        </p:nvGraphicFramePr>
        <p:xfrm>
          <a:off x="214313" y="428625"/>
          <a:ext cx="727075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58" name="Equation" r:id="rId4" imgW="406224" imgH="228501" progId="Equation.DSMT4">
                  <p:embed/>
                </p:oleObj>
              </mc:Choice>
              <mc:Fallback>
                <p:oleObj name="Equation" r:id="rId4" imgW="406224" imgH="22850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3" y="428625"/>
                        <a:ext cx="727075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016" name="Object 3"/>
          <p:cNvGraphicFramePr>
            <a:graphicFrameLocks noChangeAspect="1"/>
          </p:cNvGraphicFramePr>
          <p:nvPr/>
        </p:nvGraphicFramePr>
        <p:xfrm>
          <a:off x="214313" y="1000125"/>
          <a:ext cx="8382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59" name="Equation" r:id="rId6" imgW="469900" imgH="228600" progId="Equation.DSMT4">
                  <p:embed/>
                </p:oleObj>
              </mc:Choice>
              <mc:Fallback>
                <p:oleObj name="Equation" r:id="rId6" imgW="4699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3" y="1000125"/>
                        <a:ext cx="838200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017" name="Object 4"/>
          <p:cNvGraphicFramePr>
            <a:graphicFrameLocks noChangeAspect="1"/>
          </p:cNvGraphicFramePr>
          <p:nvPr/>
        </p:nvGraphicFramePr>
        <p:xfrm>
          <a:off x="214313" y="1571625"/>
          <a:ext cx="725487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60" name="Equation" r:id="rId8" imgW="406224" imgH="228501" progId="Equation.DSMT4">
                  <p:embed/>
                </p:oleObj>
              </mc:Choice>
              <mc:Fallback>
                <p:oleObj name="Equation" r:id="rId8" imgW="406224" imgH="22850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3" y="1571625"/>
                        <a:ext cx="725487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Up Arrow 30"/>
          <p:cNvSpPr/>
          <p:nvPr/>
        </p:nvSpPr>
        <p:spPr>
          <a:xfrm>
            <a:off x="428625" y="2214563"/>
            <a:ext cx="142875" cy="2857500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639946"/>
      </p:ext>
    </p:extLst>
  </p:cSld>
  <p:clrMapOvr>
    <a:masterClrMapping/>
  </p:clrMapOvr>
  <p:transition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115" name="Text Box 3"/>
          <p:cNvSpPr txBox="1">
            <a:spLocks noChangeArrowheads="1"/>
          </p:cNvSpPr>
          <p:nvPr/>
        </p:nvSpPr>
        <p:spPr bwMode="auto">
          <a:xfrm>
            <a:off x="-324544" y="1052736"/>
            <a:ext cx="9720263" cy="4145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  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General FRWL </a:t>
            </a: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xpansion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histories:</a:t>
            </a: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cosmic “phase diagram”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6A7C012-1524-41FC-96F6-9699234241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908721"/>
            <a:ext cx="8785225" cy="4752304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8ED100A-C64F-4211-8534-A4F20B5C4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88" y="1061121"/>
            <a:ext cx="8785225" cy="4752304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2E9913-ED68-442C-82C3-3E6872A1F9C7}"/>
              </a:ext>
            </a:extLst>
          </p:cNvPr>
          <p:cNvSpPr/>
          <p:nvPr/>
        </p:nvSpPr>
        <p:spPr>
          <a:xfrm>
            <a:off x="379188" y="1061121"/>
            <a:ext cx="8568952" cy="4563224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5129923"/>
      </p:ext>
    </p:extLst>
  </p:cSld>
  <p:clrMapOvr>
    <a:masterClrMapping/>
  </p:clrMapOvr>
  <p:transition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403648" y="4725144"/>
            <a:ext cx="5760640" cy="1584176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5084" y="1052736"/>
            <a:ext cx="8501062" cy="563231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It is interesting to inspect the possible expansion histories for generic FRWL cosmologies with matter &amp; cosmological constant.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The expansion histories entirely determined by 2 parameters: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                  matter density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                  cosmological constant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•     4 (qualitatively) different and possible modes of cosmic evolution: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                      1)    Bouncing universe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                      2)   Collapsing universe     “Big Crunch”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                      3)   Loitering universe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                      4)   Expansion (only) universe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         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1143040" y="-428652"/>
            <a:ext cx="10117138" cy="1371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600" b="1" dirty="0">
                <a:solidFill>
                  <a:schemeClr val="tx1"/>
                </a:solidFill>
              </a:rPr>
              <a:t>               </a:t>
            </a:r>
            <a:r>
              <a:rPr sz="4600" b="1" dirty="0">
                <a:solidFill>
                  <a:schemeClr val="tx1"/>
                </a:solidFill>
              </a:rPr>
              <a:t>  </a:t>
            </a:r>
            <a:r>
              <a:rPr lang="en-US" sz="5000" b="1" dirty="0">
                <a:solidFill>
                  <a:schemeClr val="tx1"/>
                </a:solidFill>
              </a:rPr>
              <a:t>Cosmological Evolution Modes</a:t>
            </a:r>
            <a:endParaRPr sz="5000" b="1" dirty="0">
              <a:solidFill>
                <a:schemeClr val="tx1"/>
              </a:solidFill>
            </a:endParaRPr>
          </a:p>
        </p:txBody>
      </p:sp>
      <p:graphicFrame>
        <p:nvGraphicFramePr>
          <p:cNvPr id="13" name="Object 7">
            <a:extLst>
              <a:ext uri="{FF2B5EF4-FFF2-40B4-BE49-F238E27FC236}">
                <a16:creationId xmlns:a16="http://schemas.microsoft.com/office/drawing/2014/main" id="{A2CDB7A0-555E-4931-BA70-8D44685086F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73126" y="2723992"/>
          <a:ext cx="1222375" cy="944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62" name="Equation" r:id="rId3" imgW="965160" imgH="711000" progId="Equation.DSMT4">
                  <p:embed/>
                </p:oleObj>
              </mc:Choice>
              <mc:Fallback>
                <p:oleObj name="Equation" r:id="rId3" imgW="965160" imgH="711000" progId="Equation.DSMT4">
                  <p:embed/>
                  <p:pic>
                    <p:nvPicPr>
                      <p:cNvPr id="13" name="Object 7">
                        <a:extLst>
                          <a:ext uri="{FF2B5EF4-FFF2-40B4-BE49-F238E27FC236}">
                            <a16:creationId xmlns:a16="http://schemas.microsoft.com/office/drawing/2014/main" id="{A2CDB7A0-555E-4931-BA70-8D44685086F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3126" y="2723992"/>
                        <a:ext cx="1222375" cy="944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0BDCC356-4A82-4BF2-AB63-CA75172F3C97}"/>
              </a:ext>
            </a:extLst>
          </p:cNvPr>
          <p:cNvSpPr/>
          <p:nvPr/>
        </p:nvSpPr>
        <p:spPr>
          <a:xfrm>
            <a:off x="323528" y="2060848"/>
            <a:ext cx="8568952" cy="4563224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287224"/>
      </p:ext>
    </p:extLst>
  </p:cSld>
  <p:clrMapOvr>
    <a:masterClrMapping/>
  </p:clrMapOvr>
  <p:transition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B773D31-E4BB-4843-BEE9-62FB0C5123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64704"/>
            <a:ext cx="8208912" cy="5778574"/>
          </a:xfrm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4EE7F8AC-BB55-4B98-8ECB-B2C269D25637}"/>
              </a:ext>
            </a:extLst>
          </p:cNvPr>
          <p:cNvSpPr txBox="1">
            <a:spLocks noChangeArrowheads="1"/>
          </p:cNvSpPr>
          <p:nvPr/>
        </p:nvSpPr>
        <p:spPr>
          <a:xfrm>
            <a:off x="-1143040" y="-428652"/>
            <a:ext cx="10117138" cy="13716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 fontScale="9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00" normalizeH="0" baseline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ysClr val="window" lastClr="FFFF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               </a:t>
            </a:r>
            <a:r>
              <a:rPr kumimoji="0" lang="en-US" sz="4600" b="1" i="0" u="none" strike="noStrike" kern="1200" cap="none" spc="-100" normalizeH="0" baseline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ysClr val="window" lastClr="FFFF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  </a:t>
            </a:r>
            <a:r>
              <a:rPr kumimoji="0" lang="en-US" sz="5000" b="1" i="0" u="none" strike="noStrike" kern="1200" cap="none" spc="-100" normalizeH="0" baseline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Cosmological Evolution Modes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E67E1D-4A33-4B59-9562-95852530C5E4}"/>
              </a:ext>
            </a:extLst>
          </p:cNvPr>
          <p:cNvSpPr txBox="1"/>
          <p:nvPr/>
        </p:nvSpPr>
        <p:spPr>
          <a:xfrm>
            <a:off x="6820747" y="2780928"/>
            <a:ext cx="23042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Collapsing solution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“Big Crunch”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F15752-4F6E-492A-A470-2B446AEDA8AD}"/>
              </a:ext>
            </a:extLst>
          </p:cNvPr>
          <p:cNvSpPr txBox="1"/>
          <p:nvPr/>
        </p:nvSpPr>
        <p:spPr>
          <a:xfrm>
            <a:off x="1594628" y="2659524"/>
            <a:ext cx="23042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Big Bounce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852A04-1E91-422C-B7CD-28FD709EE811}"/>
              </a:ext>
            </a:extLst>
          </p:cNvPr>
          <p:cNvSpPr txBox="1"/>
          <p:nvPr/>
        </p:nvSpPr>
        <p:spPr>
          <a:xfrm>
            <a:off x="1979712" y="5229200"/>
            <a:ext cx="23042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Loitering Universe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1885D4-31AD-44C5-8BA5-D588C7AD42D5}"/>
              </a:ext>
            </a:extLst>
          </p:cNvPr>
          <p:cNvSpPr txBox="1"/>
          <p:nvPr/>
        </p:nvSpPr>
        <p:spPr>
          <a:xfrm>
            <a:off x="5508104" y="1554160"/>
            <a:ext cx="23042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Expanding solution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“Big Chill” 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88FA57-53AA-4671-9264-6BF57969DFFD}"/>
              </a:ext>
            </a:extLst>
          </p:cNvPr>
          <p:cNvSpPr/>
          <p:nvPr/>
        </p:nvSpPr>
        <p:spPr>
          <a:xfrm>
            <a:off x="5508104" y="1554160"/>
            <a:ext cx="1872208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F80906-2548-422D-81A0-FF674E8A5C9B}"/>
              </a:ext>
            </a:extLst>
          </p:cNvPr>
          <p:cNvSpPr/>
          <p:nvPr/>
        </p:nvSpPr>
        <p:spPr>
          <a:xfrm>
            <a:off x="6845057" y="2784925"/>
            <a:ext cx="1872208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E9BF6C-D207-4D9C-BA34-E44913A7FAE0}"/>
              </a:ext>
            </a:extLst>
          </p:cNvPr>
          <p:cNvSpPr/>
          <p:nvPr/>
        </p:nvSpPr>
        <p:spPr>
          <a:xfrm>
            <a:off x="1594628" y="2638605"/>
            <a:ext cx="1105164" cy="35834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C27615-7040-45E2-8B4B-DE9AE575C948}"/>
              </a:ext>
            </a:extLst>
          </p:cNvPr>
          <p:cNvSpPr/>
          <p:nvPr/>
        </p:nvSpPr>
        <p:spPr>
          <a:xfrm>
            <a:off x="2017818" y="5258850"/>
            <a:ext cx="1872208" cy="23195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9" name="Object 5">
            <a:extLst>
              <a:ext uri="{FF2B5EF4-FFF2-40B4-BE49-F238E27FC236}">
                <a16:creationId xmlns:a16="http://schemas.microsoft.com/office/drawing/2014/main" id="{7E28E011-745A-43E2-867B-68347D185A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85913" y="3059113"/>
          <a:ext cx="1409700" cy="29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98" name="Equation" r:id="rId4" imgW="1143000" imgH="228600" progId="Equation.DSMT4">
                  <p:embed/>
                </p:oleObj>
              </mc:Choice>
              <mc:Fallback>
                <p:oleObj name="Equation" r:id="rId4" imgW="1143000" imgH="228600" progId="Equation.DSMT4">
                  <p:embed/>
                  <p:pic>
                    <p:nvPicPr>
                      <p:cNvPr id="19" name="Object 5">
                        <a:extLst>
                          <a:ext uri="{FF2B5EF4-FFF2-40B4-BE49-F238E27FC236}">
                            <a16:creationId xmlns:a16="http://schemas.microsoft.com/office/drawing/2014/main" id="{7E28E011-745A-43E2-867B-68347D185A2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5913" y="3059113"/>
                        <a:ext cx="1409700" cy="293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5">
            <a:extLst>
              <a:ext uri="{FF2B5EF4-FFF2-40B4-BE49-F238E27FC236}">
                <a16:creationId xmlns:a16="http://schemas.microsoft.com/office/drawing/2014/main" id="{E7B48181-7E4D-461F-902E-B1BCB7DAE88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53075" y="2120900"/>
          <a:ext cx="1347788" cy="293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99" name="Equation" r:id="rId6" imgW="1091880" imgH="228600" progId="Equation.DSMT4">
                  <p:embed/>
                </p:oleObj>
              </mc:Choice>
              <mc:Fallback>
                <p:oleObj name="Equation" r:id="rId6" imgW="1091880" imgH="228600" progId="Equation.DSMT4">
                  <p:embed/>
                  <p:pic>
                    <p:nvPicPr>
                      <p:cNvPr id="20" name="Object 5">
                        <a:extLst>
                          <a:ext uri="{FF2B5EF4-FFF2-40B4-BE49-F238E27FC236}">
                            <a16:creationId xmlns:a16="http://schemas.microsoft.com/office/drawing/2014/main" id="{E7B48181-7E4D-461F-902E-B1BCB7DAE88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3075" y="2120900"/>
                        <a:ext cx="1347788" cy="293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5">
            <a:extLst>
              <a:ext uri="{FF2B5EF4-FFF2-40B4-BE49-F238E27FC236}">
                <a16:creationId xmlns:a16="http://schemas.microsoft.com/office/drawing/2014/main" id="{627F8E29-BE99-4CE7-9D24-E25AE766AA7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23075" y="3338513"/>
          <a:ext cx="1535113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0" name="Equation" r:id="rId8" imgW="1244520" imgH="228600" progId="Equation.DSMT4">
                  <p:embed/>
                </p:oleObj>
              </mc:Choice>
              <mc:Fallback>
                <p:oleObj name="Equation" r:id="rId8" imgW="1244520" imgH="228600" progId="Equation.DSMT4">
                  <p:embed/>
                  <p:pic>
                    <p:nvPicPr>
                      <p:cNvPr id="21" name="Object 5">
                        <a:extLst>
                          <a:ext uri="{FF2B5EF4-FFF2-40B4-BE49-F238E27FC236}">
                            <a16:creationId xmlns:a16="http://schemas.microsoft.com/office/drawing/2014/main" id="{627F8E29-BE99-4CE7-9D24-E25AE766AA7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3075" y="3338513"/>
                        <a:ext cx="1535113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5">
            <a:extLst>
              <a:ext uri="{FF2B5EF4-FFF2-40B4-BE49-F238E27FC236}">
                <a16:creationId xmlns:a16="http://schemas.microsoft.com/office/drawing/2014/main" id="{8EC86E0F-11F2-4D88-A5B7-776B366040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01825" y="4770438"/>
          <a:ext cx="1690688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1" name="Equation" r:id="rId10" imgW="1371600" imgH="228600" progId="Equation.DSMT4">
                  <p:embed/>
                </p:oleObj>
              </mc:Choice>
              <mc:Fallback>
                <p:oleObj name="Equation" r:id="rId10" imgW="1371600" imgH="228600" progId="Equation.DSMT4">
                  <p:embed/>
                  <p:pic>
                    <p:nvPicPr>
                      <p:cNvPr id="22" name="Object 5">
                        <a:extLst>
                          <a:ext uri="{FF2B5EF4-FFF2-40B4-BE49-F238E27FC236}">
                            <a16:creationId xmlns:a16="http://schemas.microsoft.com/office/drawing/2014/main" id="{8EC86E0F-11F2-4D88-A5B7-776B3660408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1825" y="4770438"/>
                        <a:ext cx="1690688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3180469"/>
      </p:ext>
    </p:extLst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2492375"/>
            <a:ext cx="92170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Friedmann, Lemaitre</a:t>
            </a:r>
          </a:p>
          <a:p>
            <a:pPr algn="ctr">
              <a:defRPr/>
            </a:pPr>
            <a:endParaRPr lang="en-US" sz="5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anose="02030602050306030303" pitchFamily="18" charset="0"/>
            </a:endParaRPr>
          </a:p>
          <a:p>
            <a:pPr algn="ctr">
              <a:defRPr/>
            </a:pPr>
            <a:r>
              <a:rPr lang="en-US" sz="5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&amp; </a:t>
            </a:r>
          </a:p>
          <a:p>
            <a:pPr algn="ctr">
              <a:defRPr/>
            </a:pPr>
            <a:endParaRPr lang="en-US" sz="5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anose="02030602050306030303" pitchFamily="18" charset="0"/>
            </a:endParaRPr>
          </a:p>
          <a:p>
            <a:pPr algn="ctr">
              <a:defRPr/>
            </a:pPr>
            <a:r>
              <a:rPr lang="en-US" sz="5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Cosmic Expansion History</a:t>
            </a:r>
          </a:p>
        </p:txBody>
      </p:sp>
      <p:sp>
        <p:nvSpPr>
          <p:cNvPr id="1135620" name="Rectangle 4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179388" y="908721"/>
            <a:ext cx="8785225" cy="4752304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135622" name="Rectangle 6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565727"/>
      </p:ext>
    </p:extLst>
  </p:cSld>
  <p:clrMapOvr>
    <a:masterClrMapping/>
  </p:clrMapOvr>
  <p:transition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>
            <a:extLst>
              <a:ext uri="{FF2B5EF4-FFF2-40B4-BE49-F238E27FC236}">
                <a16:creationId xmlns:a16="http://schemas.microsoft.com/office/drawing/2014/main" id="{BA49EF36-D9A2-4014-84C8-9014DEAD91F4}"/>
              </a:ext>
            </a:extLst>
          </p:cNvPr>
          <p:cNvSpPr txBox="1">
            <a:spLocks noChangeArrowheads="1"/>
          </p:cNvSpPr>
          <p:nvPr/>
        </p:nvSpPr>
        <p:spPr>
          <a:xfrm>
            <a:off x="-1044624" y="30644"/>
            <a:ext cx="10117138" cy="13716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 fontScale="90000"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00" normalizeH="0" baseline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ysClr val="window" lastClr="FFFF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               </a:t>
            </a:r>
            <a:r>
              <a:rPr kumimoji="0" lang="en-US" sz="4600" b="1" i="0" u="none" strike="noStrike" kern="1200" cap="none" spc="-100" normalizeH="0" baseline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ysClr val="window" lastClr="FFFF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  </a:t>
            </a:r>
            <a:r>
              <a:rPr kumimoji="0" lang="en-US" sz="5000" b="1" i="0" u="none" strike="noStrike" kern="1200" cap="none" spc="-100" normalizeH="0" baseline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Cosmological Evolution Modes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-100" normalizeH="0" baseline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                                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F0A260-EB02-4811-A465-BC44E76707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764704"/>
            <a:ext cx="6588224" cy="6199515"/>
          </a:xfrm>
          <a:prstGeom prst="rect">
            <a:avLst/>
          </a:prstGeom>
        </p:spPr>
      </p:pic>
      <p:graphicFrame>
        <p:nvGraphicFramePr>
          <p:cNvPr id="8" name="Object 5">
            <a:extLst>
              <a:ext uri="{FF2B5EF4-FFF2-40B4-BE49-F238E27FC236}">
                <a16:creationId xmlns:a16="http://schemas.microsoft.com/office/drawing/2014/main" id="{D05AFD32-9ED0-4EED-921E-0F2419DD01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43212" y="1022960"/>
          <a:ext cx="2495550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26" name="Equation" r:id="rId4" imgW="825480" imgH="228600" progId="Equation.DSMT4">
                  <p:embed/>
                </p:oleObj>
              </mc:Choice>
              <mc:Fallback>
                <p:oleObj name="Equation" r:id="rId4" imgW="825480" imgH="228600" progId="Equation.DSMT4">
                  <p:embed/>
                  <p:pic>
                    <p:nvPicPr>
                      <p:cNvPr id="8" name="Object 5">
                        <a:extLst>
                          <a:ext uri="{FF2B5EF4-FFF2-40B4-BE49-F238E27FC236}">
                            <a16:creationId xmlns:a16="http://schemas.microsoft.com/office/drawing/2014/main" id="{D05AFD32-9ED0-4EED-921E-0F2419DD01E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3212" y="1022960"/>
                        <a:ext cx="2495550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B44ED55-FB3C-4AE1-A16F-3DBE14862805}"/>
              </a:ext>
            </a:extLst>
          </p:cNvPr>
          <p:cNvSpPr txBox="1"/>
          <p:nvPr/>
        </p:nvSpPr>
        <p:spPr>
          <a:xfrm>
            <a:off x="6300192" y="1965738"/>
            <a:ext cx="2592288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Expansion Modes: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different combinations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         and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In the diagram you can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i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dentify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regions of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•   curvature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•   acceleration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12" name="Object 5">
            <a:extLst>
              <a:ext uri="{FF2B5EF4-FFF2-40B4-BE49-F238E27FC236}">
                <a16:creationId xmlns:a16="http://schemas.microsoft.com/office/drawing/2014/main" id="{4318529E-4831-4DC6-8CB1-F88E1569F83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12582" y="2596392"/>
          <a:ext cx="422275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27" name="Equation" r:id="rId6" imgW="279360" imgH="228600" progId="Equation.DSMT4">
                  <p:embed/>
                </p:oleObj>
              </mc:Choice>
              <mc:Fallback>
                <p:oleObj name="Equation" r:id="rId6" imgW="279360" imgH="228600" progId="Equation.DSMT4">
                  <p:embed/>
                  <p:pic>
                    <p:nvPicPr>
                      <p:cNvPr id="12" name="Object 5">
                        <a:extLst>
                          <a:ext uri="{FF2B5EF4-FFF2-40B4-BE49-F238E27FC236}">
                            <a16:creationId xmlns:a16="http://schemas.microsoft.com/office/drawing/2014/main" id="{4318529E-4831-4DC6-8CB1-F88E1569F83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2582" y="2596392"/>
                        <a:ext cx="422275" cy="360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5">
            <a:extLst>
              <a:ext uri="{FF2B5EF4-FFF2-40B4-BE49-F238E27FC236}">
                <a16:creationId xmlns:a16="http://schemas.microsoft.com/office/drawing/2014/main" id="{529B7CEC-B27F-4160-A30D-01AFCA5F47E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93818" y="2596392"/>
          <a:ext cx="422275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28" name="Equation" r:id="rId8" imgW="279360" imgH="228600" progId="Equation.DSMT4">
                  <p:embed/>
                </p:oleObj>
              </mc:Choice>
              <mc:Fallback>
                <p:oleObj name="Equation" r:id="rId8" imgW="279360" imgH="228600" progId="Equation.DSMT4">
                  <p:embed/>
                  <p:pic>
                    <p:nvPicPr>
                      <p:cNvPr id="13" name="Object 5">
                        <a:extLst>
                          <a:ext uri="{FF2B5EF4-FFF2-40B4-BE49-F238E27FC236}">
                            <a16:creationId xmlns:a16="http://schemas.microsoft.com/office/drawing/2014/main" id="{529B7CEC-B27F-4160-A30D-01AFCA5F47E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3818" y="2596392"/>
                        <a:ext cx="422275" cy="360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3">
            <a:extLst>
              <a:ext uri="{FF2B5EF4-FFF2-40B4-BE49-F238E27FC236}">
                <a16:creationId xmlns:a16="http://schemas.microsoft.com/office/drawing/2014/main" id="{C3E8FBE5-055C-4F14-8E9E-DB3277DC50B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67475" y="4659313"/>
          <a:ext cx="1990725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29" name="Equation" r:id="rId10" imgW="1676160" imgH="419040" progId="Equation.DSMT4">
                  <p:embed/>
                </p:oleObj>
              </mc:Choice>
              <mc:Fallback>
                <p:oleObj name="Equation" r:id="rId10" imgW="1676160" imgH="419040" progId="Equation.DSMT4">
                  <p:embed/>
                  <p:pic>
                    <p:nvPicPr>
                      <p:cNvPr id="14" name="Object 3">
                        <a:extLst>
                          <a:ext uri="{FF2B5EF4-FFF2-40B4-BE49-F238E27FC236}">
                            <a16:creationId xmlns:a16="http://schemas.microsoft.com/office/drawing/2014/main" id="{C3E8FBE5-055C-4F14-8E9E-DB3277DC50B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7475" y="4659313"/>
                        <a:ext cx="1990725" cy="49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3">
            <a:extLst>
              <a:ext uri="{FF2B5EF4-FFF2-40B4-BE49-F238E27FC236}">
                <a16:creationId xmlns:a16="http://schemas.microsoft.com/office/drawing/2014/main" id="{52CF1ED0-EDEA-41D0-A7E6-02C762A56A9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89262" y="5529003"/>
          <a:ext cx="110172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30" name="Equation" r:id="rId12" imgW="927000" imgH="393480" progId="Equation.DSMT4">
                  <p:embed/>
                </p:oleObj>
              </mc:Choice>
              <mc:Fallback>
                <p:oleObj name="Equation" r:id="rId12" imgW="927000" imgH="393480" progId="Equation.DSMT4">
                  <p:embed/>
                  <p:pic>
                    <p:nvPicPr>
                      <p:cNvPr id="15" name="Object 3">
                        <a:extLst>
                          <a:ext uri="{FF2B5EF4-FFF2-40B4-BE49-F238E27FC236}">
                            <a16:creationId xmlns:a16="http://schemas.microsoft.com/office/drawing/2014/main" id="{52CF1ED0-EDEA-41D0-A7E6-02C762A56A9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9262" y="5529003"/>
                        <a:ext cx="1101725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918E93BF-37D6-4D1E-86DA-B4C69B5DB2AE}"/>
              </a:ext>
            </a:extLst>
          </p:cNvPr>
          <p:cNvSpPr/>
          <p:nvPr/>
        </p:nvSpPr>
        <p:spPr>
          <a:xfrm>
            <a:off x="6228184" y="1052736"/>
            <a:ext cx="2664296" cy="223224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E1B0E74-58FC-4FC3-BA61-48CDAFD0AE3A}"/>
              </a:ext>
            </a:extLst>
          </p:cNvPr>
          <p:cNvSpPr/>
          <p:nvPr/>
        </p:nvSpPr>
        <p:spPr>
          <a:xfrm>
            <a:off x="6227676" y="3356992"/>
            <a:ext cx="2664296" cy="273630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162317"/>
      </p:ext>
    </p:extLst>
  </p:cSld>
  <p:clrMapOvr>
    <a:masterClrMapping/>
  </p:clrMapOvr>
  <p:transition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2492375"/>
            <a:ext cx="92170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Our Universe:</a:t>
            </a:r>
          </a:p>
          <a:p>
            <a:pPr algn="ctr">
              <a:defRPr/>
            </a:pPr>
            <a:endParaRPr lang="en-US" sz="5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anose="02030602050306030303" pitchFamily="18" charset="0"/>
            </a:endParaRPr>
          </a:p>
          <a:p>
            <a:pPr algn="ctr">
              <a:defRPr/>
            </a:pPr>
            <a:endParaRPr lang="en-US" sz="5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anose="02030602050306030303" pitchFamily="18" charset="0"/>
            </a:endParaRPr>
          </a:p>
          <a:p>
            <a:pPr algn="ctr">
              <a:defRPr/>
            </a:pPr>
            <a:endParaRPr lang="en-US" sz="5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anose="02030602050306030303" pitchFamily="18" charset="0"/>
            </a:endParaRPr>
          </a:p>
          <a:p>
            <a:pPr algn="ctr">
              <a:defRPr/>
            </a:pPr>
            <a:r>
              <a:rPr lang="en-US" sz="5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the Concordance Cosmos</a:t>
            </a:r>
          </a:p>
        </p:txBody>
      </p:sp>
      <p:sp>
        <p:nvSpPr>
          <p:cNvPr id="1135620" name="Rectangle 4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179388" y="908721"/>
            <a:ext cx="8785225" cy="4752304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135622" name="Rectangle 6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197879"/>
      </p:ext>
    </p:extLst>
  </p:cSld>
  <p:clrMapOvr>
    <a:masterClrMapping/>
  </p:clrMapOvr>
  <p:transition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00063" y="285750"/>
          <a:ext cx="8358187" cy="6099174"/>
        </p:xfrm>
        <a:graphic>
          <a:graphicData uri="http://schemas.openxmlformats.org/drawingml/2006/table">
            <a:tbl>
              <a:tblPr/>
              <a:tblGrid>
                <a:gridCol w="18565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03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33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79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85859">
                <a:tc gridSpan="4">
                  <a:txBody>
                    <a:bodyPr/>
                    <a:lstStyle/>
                    <a:p>
                      <a:r>
                        <a:rPr lang="en-US" sz="3000" b="1" i="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         Concordance</a:t>
                      </a:r>
                      <a:r>
                        <a:rPr lang="en-US" sz="3000" b="1" i="0" baseline="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 Universe Parameters</a:t>
                      </a:r>
                      <a:endParaRPr lang="en-US" sz="3000" b="1" i="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91439" marR="91439" marT="45722" marB="45722">
                    <a:lnL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0093">
                <a:tc gridSpan="2">
                  <a:txBody>
                    <a:bodyPr/>
                    <a:lstStyle/>
                    <a:p>
                      <a:r>
                        <a:rPr lang="en-US" sz="1800" b="1" i="0" baseline="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Hubble  Parameter</a:t>
                      </a:r>
                    </a:p>
                  </a:txBody>
                  <a:tcPr marL="91439" marR="91439" marT="45722" marB="45722">
                    <a:lnL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22" marB="45722">
                    <a:lnL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1">
                            <a:lumMod val="85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85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85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0093">
                <a:tc gridSpan="2">
                  <a:txBody>
                    <a:bodyPr/>
                    <a:lstStyle/>
                    <a:p>
                      <a:r>
                        <a:rPr lang="en-US" sz="1800" b="1" i="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Ag</a:t>
                      </a:r>
                      <a:r>
                        <a:rPr lang="en-US" sz="1800" b="1" i="0" baseline="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e of the Universe</a:t>
                      </a:r>
                      <a:endParaRPr lang="en-US" sz="1800" b="1" i="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91439" marR="91439" marT="45722" marB="45722">
                    <a:lnL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22" marB="45722">
                    <a:lnL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1">
                            <a:lumMod val="85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85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85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0093">
                <a:tc gridSpan="2">
                  <a:txBody>
                    <a:bodyPr/>
                    <a:lstStyle/>
                    <a:p>
                      <a:r>
                        <a:rPr lang="en-US" sz="1800" b="1" i="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Temperature</a:t>
                      </a:r>
                      <a:r>
                        <a:rPr lang="en-US" sz="1800" b="1" i="0" baseline="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  CMB</a:t>
                      </a:r>
                    </a:p>
                  </a:txBody>
                  <a:tcPr marL="91439" marR="91439" marT="45722" marB="45722">
                    <a:lnL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22" marB="45722">
                    <a:lnL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1">
                            <a:lumMod val="85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85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85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9017">
                <a:tc>
                  <a:txBody>
                    <a:bodyPr/>
                    <a:lstStyle/>
                    <a:p>
                      <a:r>
                        <a:rPr lang="en-US" sz="1800" b="1" i="0" baseline="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Matter</a:t>
                      </a:r>
                    </a:p>
                  </a:txBody>
                  <a:tcPr marL="91439" marR="91439" marT="45722" marB="45722">
                    <a:lnL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shade val="30000"/>
                        <a:satMod val="1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i="0" baseline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800" b="1" i="0" baseline="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Baryonic Matter</a:t>
                      </a:r>
                    </a:p>
                    <a:p>
                      <a:r>
                        <a:rPr lang="en-US" sz="1800" b="1" i="0" baseline="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Dark Matter</a:t>
                      </a:r>
                    </a:p>
                  </a:txBody>
                  <a:tcPr marL="91439" marR="91439" marT="45722" marB="45722">
                    <a:lnL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</a:txBody>
                  <a:tcPr marL="91439" marR="91439" marT="45722" marB="45722">
                    <a:lnL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1">
                            <a:lumMod val="85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85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85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22" marB="45722">
                    <a:lnL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1">
                            <a:lumMod val="85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85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85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71628">
                <a:tc>
                  <a:txBody>
                    <a:bodyPr/>
                    <a:lstStyle/>
                    <a:p>
                      <a:r>
                        <a:rPr lang="en-US" sz="1800" b="1" i="0" baseline="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Radiation</a:t>
                      </a:r>
                    </a:p>
                  </a:txBody>
                  <a:tcPr marL="91439" marR="91439" marT="45722" marB="45722">
                    <a:lnL w="381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r>
                        <a:rPr lang="en-US" sz="1800" b="1" i="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Photons</a:t>
                      </a:r>
                      <a:r>
                        <a:rPr lang="en-US" sz="1800" b="1" i="0" baseline="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      (CMB)</a:t>
                      </a:r>
                    </a:p>
                    <a:p>
                      <a:r>
                        <a:rPr lang="en-US" sz="1800" b="1" i="0" baseline="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Neutrinos   (Cosmic)</a:t>
                      </a:r>
                    </a:p>
                  </a:txBody>
                  <a:tcPr marL="91439" marR="91439" marT="45722" marB="45722">
                    <a:lnL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</a:txBody>
                  <a:tcPr marL="91439" marR="91439" marT="45722" marB="45722">
                    <a:lnL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1">
                            <a:lumMod val="85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85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85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22" marB="45722">
                    <a:lnL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1">
                            <a:lumMod val="85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85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85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57302">
                <a:tc>
                  <a:txBody>
                    <a:bodyPr/>
                    <a:lstStyle/>
                    <a:p>
                      <a:r>
                        <a:rPr lang="en-US" sz="1800" b="1" i="0" baseline="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</a:p>
                    <a:p>
                      <a:r>
                        <a:rPr lang="en-US" sz="1800" b="1" i="0" baseline="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Dark Energy</a:t>
                      </a:r>
                    </a:p>
                  </a:txBody>
                  <a:tcPr marL="91439" marR="91439" marT="45722" marB="45722">
                    <a:lnL w="381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22" marB="4572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22" marB="45722">
                    <a:lnL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1">
                            <a:lumMod val="85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85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85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22" marB="4572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1">
                            <a:lumMod val="85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85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85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75089">
                <a:tc>
                  <a:txBody>
                    <a:bodyPr/>
                    <a:lstStyle/>
                    <a:p>
                      <a:endParaRPr lang="en-US" sz="1800" b="1" i="0" baseline="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r>
                        <a:rPr lang="en-US" sz="1800" b="1" i="0" baseline="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Total </a:t>
                      </a:r>
                    </a:p>
                  </a:txBody>
                  <a:tcPr marL="91439" marR="91439" marT="45722" marB="45722">
                    <a:lnL w="381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22" marB="4572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22" marB="45722">
                    <a:lnL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1">
                            <a:lumMod val="85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85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85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22" marB="4572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1">
                            <a:lumMod val="85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85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85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09612" name="Object 2"/>
          <p:cNvGraphicFramePr>
            <a:graphicFrameLocks noChangeAspect="1"/>
          </p:cNvGraphicFramePr>
          <p:nvPr/>
        </p:nvGraphicFramePr>
        <p:xfrm>
          <a:off x="5000625" y="2714625"/>
          <a:ext cx="857250" cy="290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934" name="Equation" r:id="rId3" imgW="672808" imgH="228501" progId="Equation.DSMT4">
                  <p:embed/>
                </p:oleObj>
              </mc:Choice>
              <mc:Fallback>
                <p:oleObj name="Equation" r:id="rId3" imgW="672808" imgH="22850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25" y="2714625"/>
                        <a:ext cx="857250" cy="290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613" name="Object 3"/>
          <p:cNvGraphicFramePr>
            <a:graphicFrameLocks noChangeAspect="1"/>
          </p:cNvGraphicFramePr>
          <p:nvPr/>
        </p:nvGraphicFramePr>
        <p:xfrm>
          <a:off x="7000875" y="2857500"/>
          <a:ext cx="1793875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935" name="Equation" r:id="rId5" imgW="1435100" imgH="228600" progId="Equation.DSMT4">
                  <p:embed/>
                </p:oleObj>
              </mc:Choice>
              <mc:Fallback>
                <p:oleObj name="Equation" r:id="rId5" imgW="14351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75" y="2857500"/>
                        <a:ext cx="1793875" cy="285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614" name="Object 4"/>
          <p:cNvGraphicFramePr>
            <a:graphicFrameLocks noChangeAspect="1"/>
          </p:cNvGraphicFramePr>
          <p:nvPr/>
        </p:nvGraphicFramePr>
        <p:xfrm>
          <a:off x="7000875" y="3143250"/>
          <a:ext cx="1587500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936" name="Equation" r:id="rId7" imgW="1270000" imgH="228600" progId="Equation.DSMT4">
                  <p:embed/>
                </p:oleObj>
              </mc:Choice>
              <mc:Fallback>
                <p:oleObj name="Equation" r:id="rId7" imgW="12700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75" y="3143250"/>
                        <a:ext cx="1587500" cy="285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615" name="Object 5"/>
          <p:cNvGraphicFramePr>
            <a:graphicFrameLocks noChangeAspect="1"/>
          </p:cNvGraphicFramePr>
          <p:nvPr/>
        </p:nvGraphicFramePr>
        <p:xfrm>
          <a:off x="5000625" y="3643313"/>
          <a:ext cx="1254125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937" name="Equation" r:id="rId9" imgW="1002865" imgH="241195" progId="Equation.DSMT4">
                  <p:embed/>
                </p:oleObj>
              </mc:Choice>
              <mc:Fallback>
                <p:oleObj name="Equation" r:id="rId9" imgW="1002865" imgH="24119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25" y="3643313"/>
                        <a:ext cx="1254125" cy="30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616" name="Object 6"/>
          <p:cNvGraphicFramePr>
            <a:graphicFrameLocks noChangeAspect="1"/>
          </p:cNvGraphicFramePr>
          <p:nvPr/>
        </p:nvGraphicFramePr>
        <p:xfrm>
          <a:off x="7072313" y="3857625"/>
          <a:ext cx="10160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938" name="Equation" r:id="rId11" imgW="812447" imgH="253890" progId="Equation.DSMT4">
                  <p:embed/>
                </p:oleObj>
              </mc:Choice>
              <mc:Fallback>
                <p:oleObj name="Equation" r:id="rId11" imgW="812447" imgH="25389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13" y="3857625"/>
                        <a:ext cx="10160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617" name="Object 7"/>
          <p:cNvGraphicFramePr>
            <a:graphicFrameLocks noChangeAspect="1"/>
          </p:cNvGraphicFramePr>
          <p:nvPr/>
        </p:nvGraphicFramePr>
        <p:xfrm>
          <a:off x="7072313" y="4143375"/>
          <a:ext cx="1158875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939" name="Equation" r:id="rId13" imgW="927100" imgH="241300" progId="Equation.DSMT4">
                  <p:embed/>
                </p:oleObj>
              </mc:Choice>
              <mc:Fallback>
                <p:oleObj name="Equation" r:id="rId13" imgW="9271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13" y="4143375"/>
                        <a:ext cx="1158875" cy="30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618" name="Object 8"/>
          <p:cNvGraphicFramePr>
            <a:graphicFrameLocks noChangeAspect="1"/>
          </p:cNvGraphicFramePr>
          <p:nvPr/>
        </p:nvGraphicFramePr>
        <p:xfrm>
          <a:off x="5072063" y="4929188"/>
          <a:ext cx="1524000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940" name="Equation" r:id="rId15" imgW="1219200" imgH="228600" progId="Equation.DSMT4">
                  <p:embed/>
                </p:oleObj>
              </mc:Choice>
              <mc:Fallback>
                <p:oleObj name="Equation" r:id="rId15" imgW="12192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3" y="4929188"/>
                        <a:ext cx="1524000" cy="285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619" name="Object 9"/>
          <p:cNvGraphicFramePr>
            <a:graphicFrameLocks noChangeAspect="1"/>
          </p:cNvGraphicFramePr>
          <p:nvPr/>
        </p:nvGraphicFramePr>
        <p:xfrm>
          <a:off x="5072063" y="5857875"/>
          <a:ext cx="1714500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941" name="Equation" r:id="rId17" imgW="1371600" imgH="228600" progId="Equation.DSMT4">
                  <p:embed/>
                </p:oleObj>
              </mc:Choice>
              <mc:Fallback>
                <p:oleObj name="Equation" r:id="rId17" imgW="13716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3" y="5857875"/>
                        <a:ext cx="1714500" cy="285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620" name="Object 10"/>
          <p:cNvGraphicFramePr>
            <a:graphicFrameLocks noChangeAspect="1"/>
          </p:cNvGraphicFramePr>
          <p:nvPr/>
        </p:nvGraphicFramePr>
        <p:xfrm>
          <a:off x="4929188" y="1214438"/>
          <a:ext cx="2266950" cy="30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942" name="Equation" r:id="rId19" imgW="1778000" imgH="241300" progId="Equation.DSMT4">
                  <p:embed/>
                </p:oleObj>
              </mc:Choice>
              <mc:Fallback>
                <p:oleObj name="Equation" r:id="rId19" imgW="17780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9188" y="1214438"/>
                        <a:ext cx="2266950" cy="306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62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7963639"/>
              </p:ext>
            </p:extLst>
          </p:nvPr>
        </p:nvGraphicFramePr>
        <p:xfrm>
          <a:off x="5004048" y="1628800"/>
          <a:ext cx="1441450" cy="290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943" name="Equation" r:id="rId21" imgW="1130040" imgH="228600" progId="Equation.DSMT4">
                  <p:embed/>
                </p:oleObj>
              </mc:Choice>
              <mc:Fallback>
                <p:oleObj name="Equation" r:id="rId21" imgW="11300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4048" y="1628800"/>
                        <a:ext cx="1441450" cy="290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622" name="Object 12"/>
          <p:cNvGraphicFramePr>
            <a:graphicFrameLocks noChangeAspect="1"/>
          </p:cNvGraphicFramePr>
          <p:nvPr/>
        </p:nvGraphicFramePr>
        <p:xfrm>
          <a:off x="5000625" y="2214563"/>
          <a:ext cx="1636713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944" name="Equation" r:id="rId23" imgW="1282700" imgH="228600" progId="Equation.DSMT4">
                  <p:embed/>
                </p:oleObj>
              </mc:Choice>
              <mc:Fallback>
                <p:oleObj name="Equation" r:id="rId23" imgW="12827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25" y="2214563"/>
                        <a:ext cx="1636713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26387767"/>
      </p:ext>
    </p:extLst>
  </p:cSld>
  <p:clrMapOvr>
    <a:masterClrMapping/>
  </p:clrMapOvr>
  <p:transition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1143040" y="-428652"/>
            <a:ext cx="10117138" cy="1371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600" b="1">
                <a:solidFill>
                  <a:schemeClr val="tx1"/>
                </a:solidFill>
              </a:rPr>
              <a:t>               </a:t>
            </a:r>
            <a:r>
              <a:rPr sz="4600" b="1">
                <a:solidFill>
                  <a:schemeClr val="tx1"/>
                </a:solidFill>
              </a:rPr>
              <a:t>  </a:t>
            </a:r>
            <a:r>
              <a:rPr sz="6400" b="1">
                <a:solidFill>
                  <a:schemeClr val="bg1">
                    <a:lumMod val="85000"/>
                    <a:lumOff val="15000"/>
                  </a:schemeClr>
                </a:solidFill>
              </a:rPr>
              <a:t>Concordance Expansion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625" y="1214438"/>
            <a:ext cx="8429625" cy="212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sz="2200" b="1" dirty="0">
                <a:solidFill>
                  <a:prstClr val="white"/>
                </a:solidFill>
                <a:latin typeface="Constantia"/>
                <a:sym typeface="Mathematica1"/>
              </a:rPr>
              <a:t>     </a:t>
            </a: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</p:txBody>
      </p:sp>
      <p:pic>
        <p:nvPicPr>
          <p:cNvPr id="112644" name="Picture 4" descr="frw.thaexp.lambd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30275"/>
            <a:ext cx="6948488" cy="592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2645" name="Object 2"/>
          <p:cNvGraphicFramePr>
            <a:graphicFrameLocks noChangeAspect="1"/>
          </p:cNvGraphicFramePr>
          <p:nvPr/>
        </p:nvGraphicFramePr>
        <p:xfrm>
          <a:off x="928688" y="2357438"/>
          <a:ext cx="500062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58" name="Equation" r:id="rId4" imgW="253890" imgH="241195" progId="Equation.DSMT4">
                  <p:embed/>
                </p:oleObj>
              </mc:Choice>
              <mc:Fallback>
                <p:oleObj name="Equation" r:id="rId4" imgW="253890" imgH="24119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2357438"/>
                        <a:ext cx="500062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0920708"/>
      </p:ext>
    </p:extLst>
  </p:cSld>
  <p:clrMapOvr>
    <a:masterClrMapping/>
  </p:clrMapOvr>
  <p:transition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8" name="Text Box 9"/>
          <p:cNvSpPr txBox="1">
            <a:spLocks noChangeArrowheads="1"/>
          </p:cNvSpPr>
          <p:nvPr/>
        </p:nvSpPr>
        <p:spPr bwMode="auto">
          <a:xfrm>
            <a:off x="0" y="1484313"/>
            <a:ext cx="2592388" cy="411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 dirty="0">
              <a:solidFill>
                <a:srgbClr val="FFFF00"/>
              </a:solidFill>
              <a:latin typeface="Papyrus" pitchFamily="66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FFFF00"/>
                </a:solidFill>
                <a:latin typeface="Papyrus" pitchFamily="66" charset="0"/>
              </a:rPr>
              <a:t> 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rgbClr val="FFFFE9"/>
                </a:solidFill>
                <a:latin typeface="Arial"/>
              </a:rPr>
              <a:t>Heden</a:t>
            </a:r>
            <a:r>
              <a:rPr lang="en-US" b="1" dirty="0">
                <a:solidFill>
                  <a:srgbClr val="FFFFE9"/>
                </a:solidFill>
                <a:latin typeface="Arial"/>
              </a:rPr>
              <a:t> &amp; </a:t>
            </a:r>
            <a:r>
              <a:rPr lang="en-US" b="1" dirty="0" err="1">
                <a:solidFill>
                  <a:srgbClr val="FFFFE9"/>
                </a:solidFill>
                <a:latin typeface="Arial"/>
              </a:rPr>
              <a:t>Toekomst</a:t>
            </a:r>
            <a:r>
              <a:rPr lang="en-US" b="1" dirty="0">
                <a:solidFill>
                  <a:srgbClr val="FFFFE9"/>
                </a:solidFill>
                <a:latin typeface="Arial"/>
              </a:rPr>
              <a:t>: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FFFFE9"/>
                </a:solidFill>
                <a:latin typeface="Arial"/>
              </a:rPr>
              <a:t>VERSNELLING</a:t>
            </a:r>
          </a:p>
          <a:p>
            <a:pPr>
              <a:spcBef>
                <a:spcPct val="50000"/>
              </a:spcBef>
              <a:defRPr/>
            </a:pPr>
            <a:endParaRPr lang="en-US" b="1" dirty="0">
              <a:solidFill>
                <a:srgbClr val="FFFFE9"/>
              </a:solidFill>
              <a:latin typeface="Arial"/>
            </a:endParaRPr>
          </a:p>
          <a:p>
            <a:pPr>
              <a:spcBef>
                <a:spcPct val="50000"/>
              </a:spcBef>
              <a:defRPr/>
            </a:pPr>
            <a:endParaRPr lang="en-US" b="1" dirty="0">
              <a:solidFill>
                <a:srgbClr val="FFFFE9"/>
              </a:solidFill>
              <a:latin typeface="Arial"/>
            </a:endParaRPr>
          </a:p>
          <a:p>
            <a:pPr>
              <a:spcBef>
                <a:spcPct val="50000"/>
              </a:spcBef>
              <a:defRPr/>
            </a:pPr>
            <a:endParaRPr lang="en-US" b="1" dirty="0">
              <a:solidFill>
                <a:srgbClr val="FFFFE9"/>
              </a:solidFill>
              <a:latin typeface="Arial"/>
            </a:endParaRPr>
          </a:p>
          <a:p>
            <a:pPr>
              <a:spcBef>
                <a:spcPct val="50000"/>
              </a:spcBef>
              <a:defRPr/>
            </a:pPr>
            <a:endParaRPr lang="en-US" b="1" dirty="0">
              <a:solidFill>
                <a:srgbClr val="FFFFE9"/>
              </a:solidFill>
              <a:latin typeface="Arial"/>
            </a:endParaRPr>
          </a:p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rgbClr val="FFFFE9"/>
                </a:solidFill>
                <a:latin typeface="Arial"/>
              </a:rPr>
              <a:t>Vroeger</a:t>
            </a:r>
            <a:r>
              <a:rPr lang="en-US" b="1" dirty="0">
                <a:solidFill>
                  <a:srgbClr val="FFFFE9"/>
                </a:solidFill>
                <a:latin typeface="Arial"/>
              </a:rPr>
              <a:t>: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FFFFE9"/>
                </a:solidFill>
                <a:latin typeface="Arial"/>
              </a:rPr>
              <a:t>VERTRAGING   </a:t>
            </a:r>
            <a:endParaRPr lang="el-GR" b="1" dirty="0">
              <a:solidFill>
                <a:srgbClr val="FFFFE9"/>
              </a:solidFill>
              <a:latin typeface="Arial"/>
            </a:endParaRPr>
          </a:p>
        </p:txBody>
      </p:sp>
      <p:pic>
        <p:nvPicPr>
          <p:cNvPr id="64515" name="Picture 11" descr="h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3" y="0"/>
            <a:ext cx="65293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Rectangle 12"/>
          <p:cNvSpPr>
            <a:spLocks noChangeArrowheads="1"/>
          </p:cNvSpPr>
          <p:nvPr/>
        </p:nvSpPr>
        <p:spPr bwMode="auto">
          <a:xfrm>
            <a:off x="2627313" y="0"/>
            <a:ext cx="6516687" cy="6858000"/>
          </a:xfrm>
          <a:prstGeom prst="rect">
            <a:avLst/>
          </a:prstGeom>
          <a:noFill/>
          <a:ln w="5715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107950" y="3141663"/>
            <a:ext cx="1800225" cy="2159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107950" y="5589588"/>
            <a:ext cx="1800225" cy="2159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73377"/>
      </p:ext>
    </p:extLst>
  </p:cSld>
  <p:clrMapOvr>
    <a:masterClrMapping/>
  </p:clrMapOvr>
  <p:transition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2492375"/>
            <a:ext cx="92170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Age of the Universe</a:t>
            </a:r>
          </a:p>
        </p:txBody>
      </p:sp>
      <p:sp>
        <p:nvSpPr>
          <p:cNvPr id="1135620" name="Rectangle 4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179388" y="908721"/>
            <a:ext cx="8785225" cy="4752304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135622" name="Rectangle 6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398167"/>
      </p:ext>
    </p:extLst>
  </p:cSld>
  <p:clrMapOvr>
    <a:masterClrMapping/>
  </p:clrMapOvr>
  <p:transition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050" name="Picture 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51" y="2985975"/>
            <a:ext cx="3262313" cy="32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hubble_expansion.part_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486" y="2745388"/>
            <a:ext cx="3707203" cy="370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ubble_expansion.part_2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316" y="2968218"/>
            <a:ext cx="3261544" cy="326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3923928" y="4418969"/>
            <a:ext cx="720080" cy="360040"/>
          </a:xfrm>
          <a:prstGeom prst="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47664" y="125503"/>
            <a:ext cx="655272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Hubble  Expansion</a:t>
            </a:r>
            <a:endParaRPr kumimoji="0" lang="en-GB" sz="5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5576" y="1397313"/>
            <a:ext cx="838842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Space expands: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displacement  </a:t>
            </a:r>
            <a:r>
              <a:rPr kumimoji="0" lang="nl-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-  distance                                               Hubble law:  velocity - distance           </a:t>
            </a:r>
            <a:r>
              <a:rPr kumimoji="0" lang="nl-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3563888" y="1685082"/>
            <a:ext cx="720080" cy="20929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6084168" y="1294428"/>
          <a:ext cx="1387475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33" name="Equation" r:id="rId6" imgW="583920" imgH="203040" progId="Equation.DSMT4">
                  <p:embed/>
                </p:oleObj>
              </mc:Choice>
              <mc:Fallback>
                <p:oleObj name="Equation" r:id="rId6" imgW="583920" imgH="203040" progId="Equation.DSMT4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168" y="1294428"/>
                        <a:ext cx="1387475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312551" y="2968218"/>
            <a:ext cx="3323345" cy="33411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076056" y="2636912"/>
            <a:ext cx="3888432" cy="396044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7544" y="1124745"/>
            <a:ext cx="8496944" cy="129614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525567"/>
      </p:ext>
    </p:extLst>
  </p:cSld>
  <p:clrMapOvr>
    <a:masterClrMapping/>
  </p:clrMapOvr>
  <p:transition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4786313" y="3429000"/>
            <a:ext cx="4071937" cy="1571625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293" name="Rectangle 4"/>
          <p:cNvSpPr>
            <a:spLocks noChangeArrowheads="1"/>
          </p:cNvSpPr>
          <p:nvPr/>
        </p:nvSpPr>
        <p:spPr bwMode="auto">
          <a:xfrm>
            <a:off x="285750" y="3429000"/>
            <a:ext cx="3600450" cy="1571625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title"/>
          </p:nvPr>
        </p:nvSpPr>
        <p:spPr>
          <a:xfrm>
            <a:off x="357158" y="0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b="1" i="1">
                <a:solidFill>
                  <a:srgbClr val="CC0000"/>
                </a:solidFill>
                <a:latin typeface="Batang" pitchFamily="18" charset="-127"/>
              </a:rPr>
              <a:t>        </a:t>
            </a:r>
            <a:r>
              <a:rPr sz="6600" b="1">
                <a:solidFill>
                  <a:schemeClr val="tx1"/>
                </a:solidFill>
              </a:rPr>
              <a:t>Hubble Time</a:t>
            </a:r>
          </a:p>
        </p:txBody>
      </p:sp>
      <p:sp>
        <p:nvSpPr>
          <p:cNvPr id="80901" name="Rectangle 7"/>
          <p:cNvSpPr>
            <a:spLocks noChangeArrowheads="1"/>
          </p:cNvSpPr>
          <p:nvPr/>
        </p:nvSpPr>
        <p:spPr bwMode="auto">
          <a:xfrm>
            <a:off x="457200" y="1600200"/>
            <a:ext cx="4038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Tx/>
              <a:buSzTx/>
              <a:buFontTx/>
              <a:buChar char="•"/>
            </a:pPr>
            <a:endParaRPr lang="en-US" altLang="en-US" sz="2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9097" name="Text Box 8"/>
          <p:cNvSpPr txBox="1">
            <a:spLocks noChangeArrowheads="1"/>
          </p:cNvSpPr>
          <p:nvPr/>
        </p:nvSpPr>
        <p:spPr bwMode="auto">
          <a:xfrm>
            <a:off x="214313" y="1677611"/>
            <a:ext cx="9144000" cy="2009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>
                <a:solidFill>
                  <a:prstClr val="white"/>
                </a:solidFill>
                <a:latin typeface="Constantia"/>
                <a:sym typeface="Mathematica1"/>
              </a:rPr>
              <a:t>       • </a:t>
            </a:r>
            <a:r>
              <a:rPr lang="en-US" sz="1400" b="1" dirty="0">
                <a:solidFill>
                  <a:prstClr val="white"/>
                </a:solidFill>
                <a:latin typeface="Constantia"/>
                <a:sym typeface="Mathematica1"/>
              </a:rPr>
              <a:t>B</a:t>
            </a:r>
            <a:r>
              <a:rPr lang="en-US" sz="1400" b="1" dirty="0">
                <a:solidFill>
                  <a:prstClr val="white"/>
                </a:solidFill>
                <a:latin typeface="Constantia"/>
              </a:rPr>
              <a:t>y simple extrapolation back in time we find that at some instant the objects will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prstClr val="white"/>
                </a:solidFill>
                <a:latin typeface="Constantia"/>
              </a:rPr>
              <a:t>         have touched upon each other, i.e. r(</a:t>
            </a:r>
            <a:r>
              <a:rPr lang="en-US" sz="1400" b="1" dirty="0" err="1">
                <a:solidFill>
                  <a:prstClr val="white"/>
                </a:solidFill>
                <a:latin typeface="Constantia"/>
              </a:rPr>
              <a:t>t</a:t>
            </a:r>
            <a:r>
              <a:rPr lang="en-US" sz="1400" b="1" baseline="-25000" dirty="0" err="1">
                <a:solidFill>
                  <a:prstClr val="white"/>
                </a:solidFill>
                <a:latin typeface="Constantia"/>
              </a:rPr>
              <a:t>H</a:t>
            </a:r>
            <a:r>
              <a:rPr lang="en-US" sz="1400" b="1" dirty="0">
                <a:solidFill>
                  <a:prstClr val="white"/>
                </a:solidFill>
                <a:latin typeface="Constantia"/>
              </a:rPr>
              <a:t>)=0.  If we assume for simplicity that the 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prstClr val="white"/>
                </a:solidFill>
                <a:latin typeface="Constantia"/>
              </a:rPr>
              <a:t>         expansion  rate did remain constant (which it did not !), we find a direct measure for 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prstClr val="white"/>
                </a:solidFill>
                <a:latin typeface="Constantia"/>
              </a:rPr>
              <a:t>         the age of the universe,   the </a:t>
            </a:r>
          </a:p>
          <a:p>
            <a:pPr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8E58B6"/>
                </a:solidFill>
                <a:latin typeface="Papyrus" pitchFamily="66" charset="0"/>
              </a:rPr>
              <a:t>     </a:t>
            </a:r>
            <a:r>
              <a:rPr lang="en-US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Hubble Time:</a:t>
            </a:r>
          </a:p>
        </p:txBody>
      </p:sp>
      <p:sp>
        <p:nvSpPr>
          <p:cNvPr id="89098" name="Text Box 9"/>
          <p:cNvSpPr txBox="1">
            <a:spLocks noChangeArrowheads="1"/>
          </p:cNvSpPr>
          <p:nvPr/>
        </p:nvSpPr>
        <p:spPr bwMode="auto">
          <a:xfrm>
            <a:off x="683568" y="5296393"/>
            <a:ext cx="9324975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 dirty="0">
                <a:solidFill>
                  <a:prstClr val="white"/>
                </a:solidFill>
                <a:latin typeface="Constantia"/>
              </a:rPr>
              <a:t>The Hubble parameter is usually stated in units of km/s/</a:t>
            </a:r>
            <a:r>
              <a:rPr lang="en-US" sz="1400" b="1" dirty="0" err="1">
                <a:solidFill>
                  <a:prstClr val="white"/>
                </a:solidFill>
                <a:latin typeface="Constantia"/>
              </a:rPr>
              <a:t>Mpc</a:t>
            </a:r>
            <a:r>
              <a:rPr lang="en-US" sz="1400" b="1" dirty="0">
                <a:solidFill>
                  <a:prstClr val="white"/>
                </a:solidFill>
                <a:latin typeface="Constantia"/>
              </a:rPr>
              <a:t>. </a:t>
            </a:r>
          </a:p>
          <a:p>
            <a:pPr>
              <a:spcBef>
                <a:spcPct val="50000"/>
              </a:spcBef>
              <a:defRPr/>
            </a:pPr>
            <a:r>
              <a:rPr lang="en-US" sz="1400" b="1" dirty="0">
                <a:solidFill>
                  <a:prstClr val="white"/>
                </a:solidFill>
                <a:latin typeface="Constantia"/>
              </a:rPr>
              <a:t>It’s customary to express it in units of 100 km/s/</a:t>
            </a:r>
            <a:r>
              <a:rPr lang="en-US" sz="1400" b="1" dirty="0" err="1">
                <a:solidFill>
                  <a:prstClr val="white"/>
                </a:solidFill>
                <a:latin typeface="Constantia"/>
              </a:rPr>
              <a:t>Mpc</a:t>
            </a:r>
            <a:r>
              <a:rPr lang="en-US" sz="1400" b="1" dirty="0">
                <a:solidFill>
                  <a:prstClr val="white"/>
                </a:solidFill>
                <a:latin typeface="Constantia"/>
              </a:rPr>
              <a:t>,  expressing the real value in terms of </a:t>
            </a:r>
          </a:p>
          <a:p>
            <a:pPr>
              <a:spcBef>
                <a:spcPct val="50000"/>
              </a:spcBef>
              <a:defRPr/>
            </a:pPr>
            <a:r>
              <a:rPr lang="en-US" sz="1400" b="1" dirty="0">
                <a:solidFill>
                  <a:prstClr val="white"/>
                </a:solidFill>
                <a:latin typeface="Constantia"/>
              </a:rPr>
              <a:t>the dimensionless value  h=H</a:t>
            </a:r>
            <a:r>
              <a:rPr lang="en-US" sz="1400" b="1" baseline="-25000" dirty="0">
                <a:solidFill>
                  <a:prstClr val="white"/>
                </a:solidFill>
                <a:latin typeface="Constantia"/>
              </a:rPr>
              <a:t>0</a:t>
            </a:r>
            <a:r>
              <a:rPr lang="en-US" sz="1400" b="1" dirty="0">
                <a:solidFill>
                  <a:prstClr val="white"/>
                </a:solidFill>
                <a:latin typeface="Constantia"/>
              </a:rPr>
              <a:t>/[100 km/s/</a:t>
            </a:r>
            <a:r>
              <a:rPr lang="en-US" sz="1400" b="1" dirty="0" err="1">
                <a:solidFill>
                  <a:prstClr val="white"/>
                </a:solidFill>
                <a:latin typeface="Constantia"/>
              </a:rPr>
              <a:t>Mpc</a:t>
            </a:r>
            <a:r>
              <a:rPr lang="en-US" sz="1400" b="1" dirty="0">
                <a:solidFill>
                  <a:prstClr val="white"/>
                </a:solidFill>
                <a:latin typeface="Constantia"/>
              </a:rPr>
              <a:t>].  </a:t>
            </a:r>
          </a:p>
          <a:p>
            <a:pPr>
              <a:spcBef>
                <a:spcPct val="50000"/>
              </a:spcBef>
              <a:defRPr/>
            </a:pPr>
            <a:r>
              <a:rPr lang="en-US" sz="1400" b="1" dirty="0">
                <a:solidFill>
                  <a:prstClr val="white"/>
                </a:solidFill>
                <a:latin typeface="Constantia"/>
              </a:rPr>
              <a:t>The best current estimate is H</a:t>
            </a:r>
            <a:r>
              <a:rPr lang="en-US" sz="1400" b="1" baseline="-25000" dirty="0">
                <a:solidFill>
                  <a:prstClr val="white"/>
                </a:solidFill>
                <a:latin typeface="Constantia"/>
              </a:rPr>
              <a:t>0</a:t>
            </a:r>
            <a:r>
              <a:rPr lang="en-US" sz="1400" b="1" dirty="0">
                <a:solidFill>
                  <a:prstClr val="white"/>
                </a:solidFill>
                <a:latin typeface="Constantia"/>
              </a:rPr>
              <a:t>=72 km/s/</a:t>
            </a:r>
            <a:r>
              <a:rPr lang="en-US" sz="1400" b="1" dirty="0" err="1">
                <a:solidFill>
                  <a:prstClr val="white"/>
                </a:solidFill>
                <a:latin typeface="Constantia"/>
              </a:rPr>
              <a:t>Mpc</a:t>
            </a:r>
            <a:r>
              <a:rPr lang="en-US" sz="1400" b="1" dirty="0">
                <a:solidFill>
                  <a:prstClr val="white"/>
                </a:solidFill>
                <a:latin typeface="Constantia"/>
              </a:rPr>
              <a:t>. This sets t</a:t>
            </a:r>
            <a:r>
              <a:rPr lang="en-US" sz="1400" b="1" baseline="-25000" dirty="0">
                <a:solidFill>
                  <a:prstClr val="white"/>
                </a:solidFill>
                <a:latin typeface="Constantia"/>
              </a:rPr>
              <a:t>0</a:t>
            </a:r>
            <a:r>
              <a:rPr lang="en-US" sz="1400" b="1" dirty="0">
                <a:solidFill>
                  <a:prstClr val="white"/>
                </a:solidFill>
                <a:latin typeface="Constantia"/>
              </a:rPr>
              <a:t>~10 </a:t>
            </a:r>
            <a:r>
              <a:rPr lang="en-US" sz="1400" b="1" dirty="0" err="1">
                <a:solidFill>
                  <a:prstClr val="white"/>
                </a:solidFill>
                <a:latin typeface="Constantia"/>
              </a:rPr>
              <a:t>Gyr</a:t>
            </a:r>
            <a:r>
              <a:rPr lang="en-US" sz="1400" b="1" dirty="0">
                <a:solidFill>
                  <a:prstClr val="white"/>
                </a:solidFill>
                <a:latin typeface="Constantia"/>
              </a:rPr>
              <a:t>.</a:t>
            </a:r>
          </a:p>
        </p:txBody>
      </p:sp>
      <p:sp>
        <p:nvSpPr>
          <p:cNvPr id="80904" name="AutoShape 11"/>
          <p:cNvSpPr>
            <a:spLocks noChangeArrowheads="1"/>
          </p:cNvSpPr>
          <p:nvPr/>
        </p:nvSpPr>
        <p:spPr bwMode="auto">
          <a:xfrm>
            <a:off x="3995738" y="3860800"/>
            <a:ext cx="647700" cy="6477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5750" y="1143000"/>
            <a:ext cx="8572500" cy="22145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5750" y="5072063"/>
            <a:ext cx="8572500" cy="16430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80907" name="Object 4"/>
          <p:cNvGraphicFramePr>
            <a:graphicFrameLocks noChangeAspect="1"/>
          </p:cNvGraphicFramePr>
          <p:nvPr/>
        </p:nvGraphicFramePr>
        <p:xfrm>
          <a:off x="1428750" y="4000500"/>
          <a:ext cx="1176338" cy="96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8" name="Equation" r:id="rId3" imgW="495085" imgH="393529" progId="Equation.DSMT4">
                  <p:embed/>
                </p:oleObj>
              </mc:Choice>
              <mc:Fallback>
                <p:oleObj name="Equation" r:id="rId3" imgW="495085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0" y="4000500"/>
                        <a:ext cx="1176338" cy="960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8" name="Object 15"/>
          <p:cNvGraphicFramePr>
            <a:graphicFrameLocks noChangeAspect="1"/>
          </p:cNvGraphicFramePr>
          <p:nvPr/>
        </p:nvGraphicFramePr>
        <p:xfrm>
          <a:off x="5418138" y="3429000"/>
          <a:ext cx="2809875" cy="158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9" name="Equation" r:id="rId5" imgW="1473200" imgH="736600" progId="Equation.DSMT4">
                  <p:embed/>
                </p:oleObj>
              </mc:Choice>
              <mc:Fallback>
                <p:oleObj name="Equation" r:id="rId5" imgW="1473200" imgH="736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8138" y="3429000"/>
                        <a:ext cx="2809875" cy="158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0330774"/>
      </p:ext>
    </p:extLst>
  </p:cSld>
  <p:clrMapOvr>
    <a:masterClrMapping/>
  </p:clrMapOvr>
  <p:transition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142976" y="-357214"/>
            <a:ext cx="8902692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b="1">
                <a:solidFill>
                  <a:schemeClr val="bg1">
                    <a:lumMod val="85000"/>
                    <a:lumOff val="15000"/>
                  </a:schemeClr>
                </a:solidFill>
              </a:rPr>
              <a:t>Age of the Universe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625" y="1214438"/>
            <a:ext cx="8429625" cy="212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sz="2200" b="1" dirty="0">
                <a:solidFill>
                  <a:prstClr val="white"/>
                </a:solidFill>
                <a:latin typeface="Constantia"/>
                <a:sym typeface="Mathematica1"/>
              </a:rPr>
              <a:t>     </a:t>
            </a: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</p:txBody>
      </p:sp>
      <p:pic>
        <p:nvPicPr>
          <p:cNvPr id="100356" name="Picture 4" descr="frw.thaexp.5.3.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071563"/>
            <a:ext cx="4737100" cy="564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0357" name="Object 5"/>
          <p:cNvGraphicFramePr>
            <a:graphicFrameLocks noChangeAspect="1"/>
          </p:cNvGraphicFramePr>
          <p:nvPr/>
        </p:nvGraphicFramePr>
        <p:xfrm>
          <a:off x="1071563" y="1357313"/>
          <a:ext cx="714375" cy="33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18" name="Equation" r:id="rId4" imgW="355292" imgH="164957" progId="Equation.DSMT4">
                  <p:embed/>
                </p:oleObj>
              </mc:Choice>
              <mc:Fallback>
                <p:oleObj name="Equation" r:id="rId4" imgW="355292" imgH="16495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63" y="1357313"/>
                        <a:ext cx="714375" cy="331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58" name="Object 4"/>
          <p:cNvGraphicFramePr>
            <a:graphicFrameLocks noChangeAspect="1"/>
          </p:cNvGraphicFramePr>
          <p:nvPr/>
        </p:nvGraphicFramePr>
        <p:xfrm>
          <a:off x="1130300" y="4000500"/>
          <a:ext cx="739775" cy="33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19" name="Equation" r:id="rId6" imgW="368140" imgH="165028" progId="Equation.DSMT4">
                  <p:embed/>
                </p:oleObj>
              </mc:Choice>
              <mc:Fallback>
                <p:oleObj name="Equation" r:id="rId6" imgW="368140" imgH="165028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0300" y="4000500"/>
                        <a:ext cx="739775" cy="331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59" name="Object 4"/>
          <p:cNvGraphicFramePr>
            <a:graphicFrameLocks noChangeAspect="1"/>
          </p:cNvGraphicFramePr>
          <p:nvPr/>
        </p:nvGraphicFramePr>
        <p:xfrm>
          <a:off x="3429000" y="2928938"/>
          <a:ext cx="722313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20" name="Equation" r:id="rId8" imgW="571252" imgH="431613" progId="Equation.DSMT4">
                  <p:embed/>
                </p:oleObj>
              </mc:Choice>
              <mc:Fallback>
                <p:oleObj name="Equation" r:id="rId8" imgW="571252" imgH="431613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2928938"/>
                        <a:ext cx="722313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60" name="Object 8"/>
          <p:cNvGraphicFramePr>
            <a:graphicFrameLocks noChangeAspect="1"/>
          </p:cNvGraphicFramePr>
          <p:nvPr/>
        </p:nvGraphicFramePr>
        <p:xfrm>
          <a:off x="3857625" y="5429250"/>
          <a:ext cx="722313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21" name="Equation" r:id="rId10" imgW="571252" imgH="431613" progId="Equation.DSMT4">
                  <p:embed/>
                </p:oleObj>
              </mc:Choice>
              <mc:Fallback>
                <p:oleObj name="Equation" r:id="rId10" imgW="571252" imgH="431613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7625" y="5429250"/>
                        <a:ext cx="722313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Arrow Connector 14"/>
          <p:cNvCxnSpPr/>
          <p:nvPr/>
        </p:nvCxnSpPr>
        <p:spPr>
          <a:xfrm rot="5400000">
            <a:off x="3071813" y="3286125"/>
            <a:ext cx="285750" cy="285750"/>
          </a:xfrm>
          <a:prstGeom prst="straightConnector1">
            <a:avLst/>
          </a:prstGeom>
          <a:ln w="38100">
            <a:solidFill>
              <a:schemeClr val="bg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3571875" y="5786438"/>
            <a:ext cx="285750" cy="285750"/>
          </a:xfrm>
          <a:prstGeom prst="straightConnector1">
            <a:avLst/>
          </a:prstGeom>
          <a:ln w="38100">
            <a:solidFill>
              <a:schemeClr val="bg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0363" name="Object 9"/>
          <p:cNvGraphicFramePr>
            <a:graphicFrameLocks noChangeAspect="1"/>
          </p:cNvGraphicFramePr>
          <p:nvPr/>
        </p:nvGraphicFramePr>
        <p:xfrm>
          <a:off x="1071563" y="2643188"/>
          <a:ext cx="6096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22" name="Equation" r:id="rId12" imgW="482391" imgH="431613" progId="Equation.DSMT4">
                  <p:embed/>
                </p:oleObj>
              </mc:Choice>
              <mc:Fallback>
                <p:oleObj name="Equation" r:id="rId12" imgW="482391" imgH="431613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63" y="2643188"/>
                        <a:ext cx="609600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Straight Arrow Connector 18"/>
          <p:cNvCxnSpPr/>
          <p:nvPr/>
        </p:nvCxnSpPr>
        <p:spPr>
          <a:xfrm rot="5400000">
            <a:off x="1105694" y="3393282"/>
            <a:ext cx="358775" cy="1587"/>
          </a:xfrm>
          <a:prstGeom prst="straightConnector1">
            <a:avLst/>
          </a:prstGeom>
          <a:ln w="38100">
            <a:solidFill>
              <a:schemeClr val="bg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857375" y="1428750"/>
            <a:ext cx="2071688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Matter-dominated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928813" y="4071938"/>
            <a:ext cx="2071687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Matter-dominated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28688" y="2428875"/>
            <a:ext cx="142875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Hubble time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036345" y="1847346"/>
            <a:ext cx="392906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Age of a FRW universe at </a:t>
            </a:r>
          </a:p>
          <a:p>
            <a:pPr>
              <a:defRPr/>
            </a:pP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Expansion factor a(t):</a:t>
            </a:r>
          </a:p>
          <a:p>
            <a:pPr>
              <a:defRPr/>
            </a:pPr>
            <a:endParaRPr lang="en-US" dirty="0">
              <a:solidFill>
                <a:prstClr val="black">
                  <a:lumMod val="85000"/>
                  <a:lumOff val="15000"/>
                </a:prstClr>
              </a:solidFill>
              <a:latin typeface="Constantia"/>
            </a:endParaRPr>
          </a:p>
          <a:p>
            <a:pPr>
              <a:defRPr/>
            </a:pP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Universes of lower density – </a:t>
            </a:r>
            <a:r>
              <a:rPr lang="en-US" dirty="0" err="1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ie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. </a:t>
            </a:r>
          </a:p>
          <a:p>
            <a:pPr>
              <a:defRPr/>
            </a:pP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Universes of lower 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  <a:cs typeface="Times New Roman" panose="02020603050405020304" pitchFamily="18" charset="0"/>
              </a:rPr>
              <a:t>Ω - 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are older !</a:t>
            </a:r>
          </a:p>
          <a:p>
            <a:pPr>
              <a:defRPr/>
            </a:pPr>
            <a:endParaRPr lang="en-US" dirty="0">
              <a:solidFill>
                <a:prstClr val="black">
                  <a:lumMod val="85000"/>
                  <a:lumOff val="15000"/>
                </a:prstClr>
              </a:solidFill>
              <a:latin typeface="Constantia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929188" y="1285876"/>
            <a:ext cx="4071937" cy="2286000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537183"/>
      </p:ext>
    </p:extLst>
  </p:cSld>
  <p:clrMapOvr>
    <a:masterClrMapping/>
  </p:clrMapOvr>
  <p:transition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468313" y="-171450"/>
            <a:ext cx="8229600" cy="1143000"/>
          </a:xfrm>
        </p:spPr>
        <p:txBody>
          <a:bodyPr/>
          <a:lstStyle/>
          <a:p>
            <a:r>
              <a:rPr lang="en-US" sz="6000" b="1" dirty="0">
                <a:solidFill>
                  <a:schemeClr val="accent1"/>
                </a:solidFill>
              </a:rPr>
              <a:t>Cosmic Age 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7812088" y="3573463"/>
            <a:ext cx="504825" cy="7191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972" name="TextBox 13"/>
          <p:cNvSpPr txBox="1">
            <a:spLocks noChangeArrowheads="1"/>
          </p:cNvSpPr>
          <p:nvPr/>
        </p:nvSpPr>
        <p:spPr bwMode="auto">
          <a:xfrm>
            <a:off x="8101013" y="3284538"/>
            <a:ext cx="719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</a:rPr>
              <a:t>APM</a:t>
            </a:r>
          </a:p>
        </p:txBody>
      </p:sp>
      <p:pic>
        <p:nvPicPr>
          <p:cNvPr id="83973" name="Picture 18" descr="omegacen.omegacen.es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349500"/>
            <a:ext cx="4148138" cy="414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323850" y="2349500"/>
            <a:ext cx="4103688" cy="417512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pic>
        <p:nvPicPr>
          <p:cNvPr id="83975" name="Picture 23" descr="isochrones.m15.199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349500"/>
            <a:ext cx="3352800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23850" y="836613"/>
            <a:ext cx="8496300" cy="1662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E9"/>
                </a:solidFill>
              </a:rPr>
              <a:t>estimated age of the oldest stars in Universe </a:t>
            </a:r>
          </a:p>
          <a:p>
            <a:pPr>
              <a:defRPr/>
            </a:pPr>
            <a:r>
              <a:rPr lang="en-US" sz="1400" b="1" dirty="0">
                <a:solidFill>
                  <a:srgbClr val="FFFFE9"/>
                </a:solidFill>
              </a:rPr>
              <a:t>far in excess of estimated </a:t>
            </a:r>
          </a:p>
          <a:p>
            <a:pPr>
              <a:defRPr/>
            </a:pPr>
            <a:r>
              <a:rPr lang="en-US" sz="1400" b="1" dirty="0">
                <a:solidFill>
                  <a:srgbClr val="FFFFE9"/>
                </a:solidFill>
              </a:rPr>
              <a:t>age of matter-dominated FRW Universe:           </a:t>
            </a:r>
          </a:p>
          <a:p>
            <a:pPr>
              <a:defRPr/>
            </a:pPr>
            <a:endParaRPr lang="en-US" sz="1400" b="1" dirty="0">
              <a:solidFill>
                <a:srgbClr val="FFFFE9"/>
              </a:solidFill>
            </a:endParaRPr>
          </a:p>
          <a:p>
            <a:pPr>
              <a:defRPr/>
            </a:pPr>
            <a:r>
              <a:rPr lang="en-US" sz="1400" b="1" dirty="0">
                <a:solidFill>
                  <a:srgbClr val="FFFFE9"/>
                </a:solidFill>
              </a:rPr>
              <a:t>Globular cluster stars:           13-15 </a:t>
            </a:r>
            <a:r>
              <a:rPr lang="en-US" sz="1400" b="1" dirty="0" err="1">
                <a:solidFill>
                  <a:srgbClr val="FFFFE9"/>
                </a:solidFill>
              </a:rPr>
              <a:t>Gyr</a:t>
            </a:r>
            <a:endParaRPr lang="en-US" sz="1400" b="1" dirty="0">
              <a:solidFill>
                <a:srgbClr val="FFFFE9"/>
              </a:solidFill>
            </a:endParaRPr>
          </a:p>
          <a:p>
            <a:pPr>
              <a:defRPr/>
            </a:pPr>
            <a:r>
              <a:rPr lang="en-US" sz="1400" b="1" dirty="0">
                <a:solidFill>
                  <a:srgbClr val="FFFFE9"/>
                </a:solidFill>
              </a:rPr>
              <a:t>Universe:                                 10-12 </a:t>
            </a:r>
            <a:r>
              <a:rPr lang="en-US" sz="1400" b="1" dirty="0" err="1">
                <a:solidFill>
                  <a:srgbClr val="FFFFE9"/>
                </a:solidFill>
              </a:rPr>
              <a:t>Gyr</a:t>
            </a:r>
            <a:endParaRPr lang="en-US" sz="1400" b="1" dirty="0">
              <a:solidFill>
                <a:srgbClr val="FFFFE9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FFFFE9"/>
                </a:solidFill>
              </a:rPr>
              <a:t> 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87675" y="6165850"/>
            <a:ext cx="14398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FFFFE9"/>
                </a:solidFill>
              </a:rPr>
              <a:t>Omega Centauri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23850" y="836613"/>
            <a:ext cx="4103688" cy="143986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00563" y="836613"/>
            <a:ext cx="4643437" cy="1692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E9"/>
                </a:solidFill>
              </a:rPr>
              <a:t>Globular Clusters</a:t>
            </a:r>
          </a:p>
          <a:p>
            <a:pPr>
              <a:defRPr/>
            </a:pPr>
            <a:endParaRPr lang="en-US" sz="1400" dirty="0">
              <a:solidFill>
                <a:srgbClr val="FFFFE9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200" dirty="0">
                <a:solidFill>
                  <a:srgbClr val="FFFFE9"/>
                </a:solidFill>
              </a:rPr>
              <a:t> </a:t>
            </a:r>
            <a:r>
              <a:rPr lang="en-US" sz="1000" dirty="0">
                <a:solidFill>
                  <a:srgbClr val="FFFFE9"/>
                </a:solidFill>
              </a:rPr>
              <a:t>Roughly spherical assemblies of 100,000-200,000 stars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000" dirty="0">
                <a:solidFill>
                  <a:srgbClr val="FFFFE9"/>
                </a:solidFill>
              </a:rPr>
              <a:t> Radius ~ 20-50 pc:   extremely high star density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000" dirty="0">
                <a:solidFill>
                  <a:srgbClr val="FFFFE9"/>
                </a:solidFill>
              </a:rPr>
              <a:t> </a:t>
            </a:r>
            <a:r>
              <a:rPr lang="en-US" sz="1000" dirty="0" err="1">
                <a:solidFill>
                  <a:srgbClr val="FFFFE9"/>
                </a:solidFill>
              </a:rPr>
              <a:t>Globulars</a:t>
            </a:r>
            <a:r>
              <a:rPr lang="en-US" sz="1000" dirty="0">
                <a:solidFill>
                  <a:srgbClr val="FFFFE9"/>
                </a:solidFill>
              </a:rPr>
              <a:t> are very old, amongst oldest objects in local Universe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000" dirty="0">
                <a:solidFill>
                  <a:srgbClr val="FFFFE9"/>
                </a:solidFill>
              </a:rPr>
              <a:t> Stars formed around same time:   old, red, population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000" dirty="0">
                <a:solidFill>
                  <a:srgbClr val="FFFFE9"/>
                </a:solidFill>
              </a:rPr>
              <a:t> </a:t>
            </a:r>
            <a:r>
              <a:rPr lang="en-US" sz="1000" dirty="0" err="1">
                <a:solidFill>
                  <a:srgbClr val="FFFFE9"/>
                </a:solidFill>
              </a:rPr>
              <a:t>Colour</a:t>
            </a:r>
            <a:r>
              <a:rPr lang="en-US" sz="1000" dirty="0">
                <a:solidFill>
                  <a:srgbClr val="FFFFE9"/>
                </a:solidFill>
              </a:rPr>
              <a:t>-magnitude diagram characteristic:</a:t>
            </a:r>
          </a:p>
          <a:p>
            <a:pPr>
              <a:defRPr/>
            </a:pPr>
            <a:r>
              <a:rPr lang="en-US" sz="1000" dirty="0">
                <a:solidFill>
                  <a:srgbClr val="FFFFE9"/>
                </a:solidFill>
              </a:rPr>
              <a:t>   accurate age determination on the basis of stellar evolution theories. </a:t>
            </a:r>
          </a:p>
          <a:p>
            <a:pPr>
              <a:defRPr/>
            </a:pPr>
            <a:endParaRPr lang="en-US" sz="1400" dirty="0">
              <a:solidFill>
                <a:srgbClr val="FFFFE9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500563" y="836613"/>
            <a:ext cx="4248150" cy="143986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885113" y="5876925"/>
            <a:ext cx="1582737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FFFFE9"/>
                </a:solidFill>
              </a:rPr>
              <a:t>Typical </a:t>
            </a:r>
          </a:p>
          <a:p>
            <a:pPr>
              <a:defRPr/>
            </a:pPr>
            <a:r>
              <a:rPr lang="en-US" sz="1200" dirty="0">
                <a:solidFill>
                  <a:srgbClr val="FFFFE9"/>
                </a:solidFill>
              </a:rPr>
              <a:t>1980-1990s </a:t>
            </a:r>
            <a:r>
              <a:rPr lang="en-US" sz="1200" dirty="0" err="1">
                <a:solidFill>
                  <a:srgbClr val="FFFFE9"/>
                </a:solidFill>
              </a:rPr>
              <a:t>isochrone</a:t>
            </a:r>
            <a:r>
              <a:rPr lang="en-US" sz="1200" dirty="0">
                <a:solidFill>
                  <a:srgbClr val="FFFFE9"/>
                </a:solidFill>
              </a:rPr>
              <a:t> fit </a:t>
            </a:r>
          </a:p>
        </p:txBody>
      </p:sp>
    </p:spTree>
    <p:extLst>
      <p:ext uri="{BB962C8B-B14F-4D97-AF65-F5344CB8AC3E}">
        <p14:creationId xmlns:p14="http://schemas.microsoft.com/office/powerpoint/2010/main" val="2071360755"/>
      </p:ext>
    </p:extLst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"/>
          <p:cNvSpPr>
            <a:spLocks noChangeArrowheads="1"/>
          </p:cNvSpPr>
          <p:nvPr/>
        </p:nvSpPr>
        <p:spPr bwMode="auto">
          <a:xfrm>
            <a:off x="5572125" y="5500688"/>
            <a:ext cx="3384550" cy="1071562"/>
          </a:xfrm>
          <a:prstGeom prst="rect">
            <a:avLst/>
          </a:prstGeom>
          <a:solidFill>
            <a:srgbClr val="000099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54275" name="Picture 6" descr="Friedmann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412875"/>
            <a:ext cx="3257550" cy="3960813"/>
          </a:xfrm>
          <a:noFill/>
        </p:spPr>
      </p:pic>
      <p:sp>
        <p:nvSpPr>
          <p:cNvPr id="54276" name="Rectangle 13"/>
          <p:cNvSpPr>
            <a:spLocks noChangeArrowheads="1"/>
          </p:cNvSpPr>
          <p:nvPr/>
        </p:nvSpPr>
        <p:spPr bwMode="auto">
          <a:xfrm>
            <a:off x="179388" y="1412875"/>
            <a:ext cx="3240087" cy="3960813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6868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b="1" dirty="0">
                <a:solidFill>
                  <a:schemeClr val="tx1"/>
                </a:solidFill>
              </a:rPr>
              <a:t>Friedmann &amp; Lemaitre</a:t>
            </a:r>
          </a:p>
        </p:txBody>
      </p:sp>
      <p:sp>
        <p:nvSpPr>
          <p:cNvPr id="54278" name="Rectangle 7"/>
          <p:cNvSpPr>
            <a:spLocks noChangeArrowheads="1"/>
          </p:cNvSpPr>
          <p:nvPr/>
        </p:nvSpPr>
        <p:spPr bwMode="auto">
          <a:xfrm>
            <a:off x="457200" y="1600200"/>
            <a:ext cx="4038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Tx/>
              <a:buSzTx/>
              <a:buFontTx/>
              <a:buChar char="•"/>
            </a:pPr>
            <a:endParaRPr lang="en-US" altLang="en-US" sz="2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5148263" y="2198688"/>
            <a:ext cx="3779837" cy="402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dirty="0">
                <a:solidFill>
                  <a:srgbClr val="FFFF00"/>
                </a:solidFill>
                <a:latin typeface="Times New Roman" pitchFamily="18" charset="0"/>
              </a:rPr>
              <a:t>    </a:t>
            </a:r>
            <a:endParaRPr lang="en-US" dirty="0">
              <a:solidFill>
                <a:prstClr val="white"/>
              </a:solidFill>
              <a:latin typeface="Times New Roman" pitchFamily="18" charset="0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prstClr val="white"/>
                </a:solidFill>
                <a:latin typeface="Times New Roman" pitchFamily="18" charset="0"/>
              </a:rPr>
              <a:t>        </a:t>
            </a:r>
            <a:r>
              <a:rPr lang="en-US" sz="1500" dirty="0">
                <a:solidFill>
                  <a:prstClr val="white"/>
                </a:solidFill>
                <a:latin typeface="Constantia"/>
              </a:rPr>
              <a:t>They discovered (independently)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500" dirty="0">
                <a:solidFill>
                  <a:prstClr val="white"/>
                </a:solidFill>
                <a:latin typeface="Constantia"/>
              </a:rPr>
              <a:t>          theoretically the expansion of the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500" dirty="0">
                <a:solidFill>
                  <a:prstClr val="white"/>
                </a:solidFill>
                <a:latin typeface="Constantia"/>
              </a:rPr>
              <a:t>          Universe as a solution to the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500" dirty="0">
                <a:solidFill>
                  <a:prstClr val="white"/>
                </a:solidFill>
                <a:latin typeface="Constantia"/>
              </a:rPr>
              <a:t>          Theory of General Relativity. 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500" dirty="0">
                <a:solidFill>
                  <a:prstClr val="white"/>
                </a:solidFill>
                <a:latin typeface="Constantia"/>
              </a:rPr>
              <a:t>    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500" dirty="0">
                <a:solidFill>
                  <a:prstClr val="white"/>
                </a:solidFill>
                <a:latin typeface="Constantia"/>
              </a:rPr>
              <a:t>           … and derived the equations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500" dirty="0">
                <a:solidFill>
                  <a:prstClr val="white"/>
                </a:solidFill>
                <a:latin typeface="Constantia"/>
              </a:rPr>
              <a:t>           that describe the expansion and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500" dirty="0">
                <a:solidFill>
                  <a:prstClr val="white"/>
                </a:solidFill>
                <a:latin typeface="Constantia"/>
              </a:rPr>
              <a:t>           evolution of the universe,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500" dirty="0">
                <a:solidFill>
                  <a:prstClr val="white"/>
                </a:solidFill>
                <a:latin typeface="Constantia"/>
              </a:rPr>
              <a:t>       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500" dirty="0">
                <a:solidFill>
                  <a:prstClr val="white"/>
                </a:solidFill>
                <a:latin typeface="Constantia"/>
              </a:rPr>
              <a:t>           the foundation for all of modern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500" dirty="0">
                <a:solidFill>
                  <a:prstClr val="white"/>
                </a:solidFill>
                <a:latin typeface="Constantia"/>
              </a:rPr>
              <a:t>          Cosmology: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FF00"/>
                </a:solidFill>
                <a:latin typeface="Papyrus" pitchFamily="66" charset="0"/>
              </a:rPr>
              <a:t>           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FF00"/>
                </a:solidFill>
                <a:latin typeface="Papyrus" pitchFamily="66" charset="0"/>
              </a:rPr>
              <a:t>            </a:t>
            </a:r>
            <a:endParaRPr lang="en-US" sz="2400" dirty="0">
              <a:solidFill>
                <a:srgbClr val="FFFF00"/>
              </a:solidFill>
              <a:latin typeface="Papyrus" pitchFamily="66" charset="0"/>
            </a:endParaRPr>
          </a:p>
        </p:txBody>
      </p:sp>
      <p:sp>
        <p:nvSpPr>
          <p:cNvPr id="85001" name="Text Box 9"/>
          <p:cNvSpPr txBox="1">
            <a:spLocks noChangeArrowheads="1"/>
          </p:cNvSpPr>
          <p:nvPr/>
        </p:nvSpPr>
        <p:spPr bwMode="auto">
          <a:xfrm>
            <a:off x="3492500" y="1412875"/>
            <a:ext cx="5472113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000" b="1" dirty="0">
                <a:solidFill>
                  <a:prstClr val="white"/>
                </a:solidFill>
                <a:latin typeface="Constantia"/>
              </a:rPr>
              <a:t>Alexander Friedmann         (1888 -1925)</a:t>
            </a:r>
          </a:p>
          <a:p>
            <a:pPr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000" b="1" dirty="0">
                <a:solidFill>
                  <a:prstClr val="white"/>
                </a:solidFill>
                <a:latin typeface="Constantia"/>
              </a:rPr>
              <a:t>George Lemaitre                   (1894-1966)</a:t>
            </a:r>
          </a:p>
        </p:txBody>
      </p:sp>
      <p:sp>
        <p:nvSpPr>
          <p:cNvPr id="54281" name="Rectangle 10"/>
          <p:cNvSpPr>
            <a:spLocks noChangeArrowheads="1"/>
          </p:cNvSpPr>
          <p:nvPr/>
        </p:nvSpPr>
        <p:spPr bwMode="auto">
          <a:xfrm>
            <a:off x="5580063" y="2500313"/>
            <a:ext cx="3384550" cy="29289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54282" name="Picture 12" descr="Lemaitr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2500313"/>
            <a:ext cx="2786063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3" name="Rectangle 12"/>
          <p:cNvSpPr>
            <a:spLocks noChangeArrowheads="1"/>
          </p:cNvSpPr>
          <p:nvPr/>
        </p:nvSpPr>
        <p:spPr bwMode="auto">
          <a:xfrm>
            <a:off x="2714625" y="2492375"/>
            <a:ext cx="2794000" cy="410527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72125" y="5643563"/>
            <a:ext cx="32861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     </a:t>
            </a:r>
            <a:r>
              <a:rPr lang="en-US" sz="2000" b="1" dirty="0">
                <a:solidFill>
                  <a:srgbClr val="FEFAC9">
                    <a:lumMod val="50000"/>
                  </a:srgbClr>
                </a:solidFill>
                <a:latin typeface="Constantia"/>
              </a:rPr>
              <a:t>Friedmann-Lemaitre</a:t>
            </a:r>
          </a:p>
          <a:p>
            <a:pPr>
              <a:defRPr/>
            </a:pPr>
            <a:r>
              <a:rPr lang="en-US" sz="2000" b="1" dirty="0">
                <a:solidFill>
                  <a:srgbClr val="FEFAC9">
                    <a:lumMod val="50000"/>
                  </a:srgbClr>
                </a:solidFill>
                <a:latin typeface="Constantia"/>
              </a:rPr>
              <a:t>                Equation </a:t>
            </a:r>
          </a:p>
        </p:txBody>
      </p:sp>
    </p:spTree>
    <p:extLst>
      <p:ext uri="{BB962C8B-B14F-4D97-AF65-F5344CB8AC3E}">
        <p14:creationId xmlns:p14="http://schemas.microsoft.com/office/powerpoint/2010/main" val="1568063420"/>
      </p:ext>
    </p:extLst>
  </p:cSld>
  <p:clrMapOvr>
    <a:masterClrMapping/>
  </p:clrMapOvr>
  <p:transition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1143040" y="-428652"/>
            <a:ext cx="10117138" cy="1371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600" b="1">
                <a:solidFill>
                  <a:schemeClr val="tx1"/>
                </a:solidFill>
              </a:rPr>
              <a:t>               </a:t>
            </a:r>
            <a:r>
              <a:rPr sz="4600" b="1">
                <a:solidFill>
                  <a:schemeClr val="tx1"/>
                </a:solidFill>
              </a:rPr>
              <a:t>  </a:t>
            </a:r>
            <a:r>
              <a:rPr sz="6400" b="1">
                <a:solidFill>
                  <a:schemeClr val="bg1">
                    <a:lumMod val="85000"/>
                    <a:lumOff val="15000"/>
                  </a:schemeClr>
                </a:solidFill>
              </a:rPr>
              <a:t>Concordance Expansion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625" y="1214438"/>
            <a:ext cx="8429625" cy="212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sz="2200" b="1" dirty="0">
                <a:solidFill>
                  <a:prstClr val="white"/>
                </a:solidFill>
                <a:latin typeface="Constantia"/>
                <a:sym typeface="Mathematica1"/>
              </a:rPr>
              <a:t>     </a:t>
            </a: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</p:txBody>
      </p:sp>
      <p:pic>
        <p:nvPicPr>
          <p:cNvPr id="114692" name="Picture 6" descr="expansion-histo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928688"/>
            <a:ext cx="7643813" cy="544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6284095"/>
      </p:ext>
    </p:extLst>
  </p:cSld>
  <p:clrMapOvr>
    <a:masterClrMapping/>
  </p:clrMapOvr>
  <p:transition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20" name="Rectangle 4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179388" y="908721"/>
            <a:ext cx="8785225" cy="4752304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135622" name="Rectangle 6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-214313" y="2000250"/>
            <a:ext cx="9720263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Adiabatic  Expansion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079572"/>
      </p:ext>
    </p:extLst>
  </p:cSld>
  <p:clrMapOvr>
    <a:masterClrMapping/>
  </p:clrMapOvr>
  <p:transition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72000"/>
          </a:xfrm>
        </p:spPr>
        <p:txBody>
          <a:bodyPr/>
          <a:lstStyle/>
          <a:p>
            <a:r>
              <a:rPr lang="nl-NL" dirty="0"/>
              <a:t>The Universe of Einstein, Friedmann &amp; Lemaitre </a:t>
            </a:r>
          </a:p>
          <a:p>
            <a:pPr marL="0" indent="0">
              <a:buNone/>
            </a:pPr>
            <a:r>
              <a:rPr lang="nl-NL" dirty="0"/>
              <a:t>    </a:t>
            </a:r>
            <a:r>
              <a:rPr lang="nl-NL" dirty="0" err="1"/>
              <a:t>expands</a:t>
            </a:r>
            <a:r>
              <a:rPr lang="nl-NL" dirty="0"/>
              <a:t>    </a:t>
            </a:r>
            <a:r>
              <a:rPr lang="nl-NL" i="1" dirty="0" err="1"/>
              <a:t>adiabatically</a:t>
            </a:r>
            <a:endParaRPr lang="nl-NL" i="1" dirty="0"/>
          </a:p>
          <a:p>
            <a:pPr marL="0" indent="0">
              <a:buNone/>
            </a:pPr>
            <a:endParaRPr lang="nl-NL" i="1" dirty="0"/>
          </a:p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Energy of the expansion of the Universe corresponds to the decrease in the energy of its constituents</a:t>
            </a:r>
          </a:p>
          <a:p>
            <a:pPr>
              <a:buFont typeface="Arial" panose="020B0604020202020204" pitchFamily="34" charset="0"/>
              <a:buChar char="•"/>
            </a:pPr>
            <a:endParaRPr lang="nl-NL" i="1" dirty="0"/>
          </a:p>
          <a:p>
            <a:pPr>
              <a:buFont typeface="Arial" panose="020B0604020202020204" pitchFamily="34" charset="0"/>
              <a:buChar char="•"/>
            </a:pPr>
            <a:r>
              <a:rPr lang="nl-NL" i="1" dirty="0"/>
              <a:t>The Universe COOLS as a result of its expansion !</a:t>
            </a:r>
            <a:endParaRPr lang="en-GB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5536" y="-315416"/>
            <a:ext cx="8229600" cy="1219200"/>
          </a:xfrm>
        </p:spPr>
        <p:txBody>
          <a:bodyPr/>
          <a:lstStyle/>
          <a:p>
            <a:r>
              <a:rPr lang="nl-NL" dirty="0"/>
              <a:t>      </a:t>
            </a:r>
            <a:r>
              <a:rPr lang="nl-NL" sz="5000" b="1" dirty="0"/>
              <a:t>Adiabatic Expansion</a:t>
            </a:r>
            <a:endParaRPr lang="en-GB" sz="5000" b="1" dirty="0"/>
          </a:p>
        </p:txBody>
      </p:sp>
      <p:sp>
        <p:nvSpPr>
          <p:cNvPr id="4" name="Rectangle 3"/>
          <p:cNvSpPr/>
          <p:nvPr/>
        </p:nvSpPr>
        <p:spPr>
          <a:xfrm>
            <a:off x="467544" y="1124744"/>
            <a:ext cx="8208912" cy="34563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2687041"/>
              </p:ext>
            </p:extLst>
          </p:nvPr>
        </p:nvGraphicFramePr>
        <p:xfrm>
          <a:off x="2267744" y="5301208"/>
          <a:ext cx="4403411" cy="9526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51" name="Equation" r:id="rId3" imgW="939600" imgH="203040" progId="Equation.DSMT4">
                  <p:embed/>
                </p:oleObj>
              </mc:Choice>
              <mc:Fallback>
                <p:oleObj name="Equation" r:id="rId3" imgW="93960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5301208"/>
                        <a:ext cx="4403411" cy="9526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446187" y="4733528"/>
            <a:ext cx="8208912" cy="17281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980129"/>
      </p:ext>
    </p:extLst>
  </p:cSld>
  <p:clrMapOvr>
    <a:masterClrMapping/>
  </p:clrMapOvr>
  <p:transition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altLang="en-US" sz="2800"/>
          </a:p>
        </p:txBody>
      </p:sp>
      <p:pic>
        <p:nvPicPr>
          <p:cNvPr id="65539" name="Content Placeholder 6" descr="bb_history.gif"/>
          <p:cNvPicPr>
            <a:picLocks noGrp="1" noChangeAspect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8913"/>
            <a:ext cx="4537075" cy="6429375"/>
          </a:xfrm>
        </p:spPr>
      </p:pic>
      <p:pic>
        <p:nvPicPr>
          <p:cNvPr id="65540" name="Picture 9" descr="bigbang_era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893888"/>
            <a:ext cx="5364163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44008" y="332656"/>
            <a:ext cx="41764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000000"/>
                </a:solidFill>
              </a:rPr>
              <a:t>Adiabatic Expansion</a:t>
            </a:r>
          </a:p>
          <a:p>
            <a:endParaRPr lang="nl-NL" b="1" dirty="0">
              <a:solidFill>
                <a:srgbClr val="000000"/>
              </a:solidFill>
            </a:endParaRPr>
          </a:p>
          <a:p>
            <a:r>
              <a:rPr lang="nl-NL" b="1" dirty="0">
                <a:solidFill>
                  <a:srgbClr val="000000"/>
                </a:solidFill>
              </a:rPr>
              <a:t>reconstruction</a:t>
            </a:r>
          </a:p>
          <a:p>
            <a:r>
              <a:rPr lang="nl-NL" b="1" dirty="0">
                <a:solidFill>
                  <a:srgbClr val="000000"/>
                </a:solidFill>
              </a:rPr>
              <a:t>Thermal History</a:t>
            </a:r>
          </a:p>
          <a:p>
            <a:r>
              <a:rPr lang="nl-NL" b="1" dirty="0">
                <a:solidFill>
                  <a:srgbClr val="000000"/>
                </a:solidFill>
              </a:rPr>
              <a:t>of the Universe</a:t>
            </a:r>
            <a:endParaRPr lang="en-GB" b="1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44008" y="332656"/>
            <a:ext cx="4176464" cy="15612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D9"/>
              </a:solidFill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8231596" y="404664"/>
            <a:ext cx="360040" cy="1405320"/>
          </a:xfrm>
          <a:prstGeom prst="downArrow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368283"/>
      </p:ext>
    </p:extLst>
  </p:cSld>
  <p:clrMapOvr>
    <a:masterClrMapping/>
  </p:clrMapOvr>
  <p:transition>
    <p:zo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2492375"/>
            <a:ext cx="92170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Big Bang:</a:t>
            </a:r>
          </a:p>
          <a:p>
            <a:pPr algn="ctr">
              <a:defRPr/>
            </a:pPr>
            <a:endParaRPr lang="en-US" sz="5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anose="02030602050306030303" pitchFamily="18" charset="0"/>
            </a:endParaRPr>
          </a:p>
          <a:p>
            <a:pPr algn="ctr">
              <a:defRPr/>
            </a:pPr>
            <a:r>
              <a:rPr lang="en-US" sz="5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the Evidence </a:t>
            </a:r>
          </a:p>
        </p:txBody>
      </p:sp>
      <p:sp>
        <p:nvSpPr>
          <p:cNvPr id="1135620" name="Rectangle 4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179388" y="908721"/>
            <a:ext cx="8785225" cy="4752304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135622" name="Rectangle 6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841255"/>
      </p:ext>
    </p:extLst>
  </p:cSld>
  <p:clrMapOvr>
    <a:masterClrMapping/>
  </p:clrMapOvr>
  <p:transition>
    <p:zo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ChangeArrowheads="1"/>
          </p:cNvSpPr>
          <p:nvPr/>
        </p:nvSpPr>
        <p:spPr bwMode="auto">
          <a:xfrm>
            <a:off x="357188" y="1214438"/>
            <a:ext cx="8501062" cy="5327650"/>
          </a:xfrm>
          <a:prstGeom prst="rect">
            <a:avLst/>
          </a:prstGeom>
          <a:solidFill>
            <a:srgbClr val="C0C0C0">
              <a:alpha val="49019"/>
            </a:srgb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95539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357313" y="1285875"/>
            <a:ext cx="7127875" cy="5113338"/>
          </a:xfrm>
        </p:spPr>
        <p:txBody>
          <a:bodyPr>
            <a:normAutofit lnSpcReduction="10000"/>
          </a:bodyPr>
          <a:lstStyle/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000099"/>
              </a:buClr>
              <a:buFont typeface="Wingdings 2"/>
              <a:buChar char=""/>
              <a:defRPr/>
            </a:pPr>
            <a:r>
              <a:rPr lang="en-US" sz="600" dirty="0"/>
              <a:t>                 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buFont typeface="Wingdings 2"/>
              <a:buChar char=""/>
              <a:defRPr/>
            </a:pPr>
            <a:r>
              <a:rPr lang="en-US" sz="1800" b="1" dirty="0">
                <a:solidFill>
                  <a:srgbClr val="000099"/>
                </a:solidFill>
                <a:latin typeface="Papyrus" pitchFamily="66" charset="0"/>
              </a:rPr>
              <a:t>           </a:t>
            </a:r>
            <a:r>
              <a:rPr lang="en-US" sz="1800" b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Olber’s paradox:</a:t>
            </a:r>
            <a:r>
              <a:rPr lang="en-US" sz="1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000099"/>
              </a:buClr>
              <a:buFontTx/>
              <a:buNone/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the night sky is dark  </a:t>
            </a:r>
            <a:r>
              <a:rPr lang="en-US" sz="18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       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000099"/>
              </a:buClr>
              <a:buFontTx/>
              <a:buNone/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                                        finite age Universe  (13.7 </a:t>
            </a:r>
            <a:r>
              <a:rPr lang="en-US" sz="1800" b="1" dirty="0" err="1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Gyr</a:t>
            </a:r>
            <a:r>
              <a:rPr lang="en-US" sz="18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)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000099"/>
              </a:buClr>
              <a:buFont typeface="Wingdings 2"/>
              <a:buChar char=""/>
              <a:defRPr/>
            </a:pPr>
            <a:endParaRPr lang="en-US" sz="1800" b="1" dirty="0">
              <a:effectLst>
                <a:outerShdw blurRad="38100" dist="38100" dir="2700000" algn="tl">
                  <a:srgbClr val="000000"/>
                </a:outerShdw>
              </a:effectLst>
              <a:sym typeface="Wingdings" pitchFamily="2" charset="2"/>
            </a:endParaRP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buFont typeface="Wingdings 2"/>
              <a:buChar char=""/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        </a:t>
            </a:r>
            <a:r>
              <a:rPr lang="en-US" sz="1800" b="1" u="sng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Hubble Expansion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000099"/>
              </a:buClr>
              <a:buFontTx/>
              <a:buNone/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                    uniform expansion, with    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000099"/>
              </a:buClr>
              <a:buFontTx/>
              <a:buNone/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                    expansion velocity ~ distance:     v = H r   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000099"/>
              </a:buClr>
              <a:buFont typeface="Wingdings 2"/>
              <a:buChar char=""/>
              <a:defRPr/>
            </a:pPr>
            <a:endParaRPr lang="en-US" sz="1800" b="1" dirty="0">
              <a:effectLst>
                <a:outerShdw blurRad="38100" dist="38100" dir="2700000" algn="tl">
                  <a:srgbClr val="000000"/>
                </a:outerShdw>
              </a:effectLst>
              <a:sym typeface="Wingdings" pitchFamily="2" charset="2"/>
            </a:endParaRP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buFont typeface="Wingdings 2"/>
              <a:buChar char=""/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        </a:t>
            </a:r>
            <a:r>
              <a:rPr lang="en-US" sz="1800" b="1" u="sng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Explanation Helium Abundance  24%: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000099"/>
              </a:buClr>
              <a:buFontTx/>
              <a:buNone/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                    light chemical elements formed   (H, He, Li, …)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000099"/>
              </a:buClr>
              <a:buFontTx/>
              <a:buNone/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                    after   ~3   minutes … 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000099"/>
              </a:buClr>
              <a:buFont typeface="Wingdings 2"/>
              <a:buChar char=""/>
              <a:defRPr/>
            </a:pPr>
            <a:endParaRPr lang="en-US" sz="1800" b="1" dirty="0">
              <a:effectLst>
                <a:outerShdw blurRad="38100" dist="38100" dir="2700000" algn="tl">
                  <a:srgbClr val="000000"/>
                </a:outerShdw>
              </a:effectLst>
              <a:sym typeface="Wingdings" pitchFamily="2" charset="2"/>
            </a:endParaRP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buFont typeface="Wingdings 2"/>
              <a:buChar char=""/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        </a:t>
            </a:r>
            <a:r>
              <a:rPr lang="en-US" sz="1800" b="1" u="sng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The Cosmic Microwave Background Radiation: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000099"/>
              </a:buClr>
              <a:buFontTx/>
              <a:buNone/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                    the 2.725K radiation  blanket, remnant left over 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000099"/>
              </a:buClr>
              <a:buFontTx/>
              <a:buNone/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                    hot ionized plasma                        neutral universe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000099"/>
              </a:buClr>
              <a:buFontTx/>
              <a:buNone/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                    (379,000 years after Big Bang)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000099"/>
              </a:buClr>
              <a:buFont typeface="Wingdings 2"/>
              <a:buChar char=""/>
              <a:defRPr/>
            </a:pPr>
            <a:endParaRPr lang="en-US" sz="1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buFont typeface="Wingdings 2"/>
              <a:buChar char=""/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</a:t>
            </a:r>
            <a:r>
              <a:rPr lang="en-US" sz="1800" b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Distant, deep Universe indeed looks different …</a:t>
            </a:r>
            <a:r>
              <a:rPr lang="en-US" sz="1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24580" name="AutoShape 6"/>
          <p:cNvSpPr>
            <a:spLocks noChangeArrowheads="1"/>
          </p:cNvSpPr>
          <p:nvPr/>
        </p:nvSpPr>
        <p:spPr bwMode="auto">
          <a:xfrm>
            <a:off x="2357438" y="2000250"/>
            <a:ext cx="1008062" cy="19843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prstClr val="white"/>
              </a:solidFill>
            </a:endParaRPr>
          </a:p>
        </p:txBody>
      </p:sp>
      <p:sp>
        <p:nvSpPr>
          <p:cNvPr id="24581" name="AutoShape 7"/>
          <p:cNvSpPr>
            <a:spLocks noChangeArrowheads="1"/>
          </p:cNvSpPr>
          <p:nvPr/>
        </p:nvSpPr>
        <p:spPr bwMode="auto">
          <a:xfrm>
            <a:off x="4929188" y="5214938"/>
            <a:ext cx="792162" cy="19843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Big Bang Evidence</a:t>
            </a:r>
          </a:p>
        </p:txBody>
      </p:sp>
    </p:spTree>
    <p:extLst>
      <p:ext uri="{BB962C8B-B14F-4D97-AF65-F5344CB8AC3E}">
        <p14:creationId xmlns:p14="http://schemas.microsoft.com/office/powerpoint/2010/main" val="2877257906"/>
      </p:ext>
    </p:extLst>
  </p:cSld>
  <p:clrMapOvr>
    <a:masterClrMapping/>
  </p:clrMapOvr>
  <p:transition>
    <p:zo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ChangeArrowheads="1"/>
          </p:cNvSpPr>
          <p:nvPr/>
        </p:nvSpPr>
        <p:spPr bwMode="auto">
          <a:xfrm>
            <a:off x="4356100" y="3860800"/>
            <a:ext cx="4679950" cy="280828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4867" name="Rectangle 3"/>
          <p:cNvSpPr>
            <a:spLocks noChangeArrowheads="1"/>
          </p:cNvSpPr>
          <p:nvPr/>
        </p:nvSpPr>
        <p:spPr bwMode="auto">
          <a:xfrm>
            <a:off x="4356100" y="2060575"/>
            <a:ext cx="4679950" cy="1655763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47557" name="Rectangle 5"/>
          <p:cNvSpPr>
            <a:spLocks noGrp="1" noChangeArrowheads="1"/>
          </p:cNvSpPr>
          <p:nvPr>
            <p:ph type="title"/>
          </p:nvPr>
        </p:nvSpPr>
        <p:spPr>
          <a:xfrm>
            <a:off x="642910" y="71414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1.  Olber’s Paradox</a:t>
            </a:r>
          </a:p>
        </p:txBody>
      </p:sp>
      <p:sp>
        <p:nvSpPr>
          <p:cNvPr id="25605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4500563" y="2214563"/>
            <a:ext cx="4897437" cy="45370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/>
              <a:t>In an infinitely large, old and unchanging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/>
              <a:t>Universe each line of sight would hit a star: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6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6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/>
              <a:t> Sky would be as bright as surface of star: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900" b="1" dirty="0">
              <a:solidFill>
                <a:srgbClr val="FFFF99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900" b="1" dirty="0">
              <a:solidFill>
                <a:srgbClr val="FFFF99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900" dirty="0"/>
              <a:t>    </a:t>
            </a:r>
            <a:r>
              <a:rPr lang="en-US" altLang="en-US" sz="2400" b="1" dirty="0">
                <a:solidFill>
                  <a:srgbClr val="000099"/>
                </a:solidFill>
                <a:latin typeface="Papyrus" pitchFamily="66" charset="0"/>
              </a:rPr>
              <a:t>   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dirty="0">
                <a:solidFill>
                  <a:srgbClr val="000099"/>
                </a:solidFill>
                <a:latin typeface="Papyrus" pitchFamily="66" charset="0"/>
              </a:rPr>
              <a:t>             </a:t>
            </a:r>
            <a:endParaRPr lang="en-US" altLang="en-US" sz="2000" b="1" dirty="0"/>
          </a:p>
        </p:txBody>
      </p:sp>
      <p:pic>
        <p:nvPicPr>
          <p:cNvPr id="25606" name="Picture 7" descr="AAAKLER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2060575"/>
            <a:ext cx="4130675" cy="4319588"/>
          </a:xfrm>
          <a:noFill/>
        </p:spPr>
      </p:pic>
      <p:sp>
        <p:nvSpPr>
          <p:cNvPr id="164872" name="AutoShape 8"/>
          <p:cNvSpPr>
            <a:spLocks noChangeArrowheads="1"/>
          </p:cNvSpPr>
          <p:nvPr/>
        </p:nvSpPr>
        <p:spPr bwMode="auto">
          <a:xfrm>
            <a:off x="6011863" y="2852738"/>
            <a:ext cx="1223962" cy="19843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76931002 h 21600"/>
              <a:gd name="T4" fmla="*/ 2147483647 w 21600"/>
              <a:gd name="T5" fmla="*/ 153861196 h 21600"/>
              <a:gd name="T6" fmla="*/ 2147483647 w 21600"/>
              <a:gd name="T7" fmla="*/ 7693100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856744"/>
      </p:ext>
    </p:extLst>
  </p:cSld>
  <p:clrMapOvr>
    <a:masterClrMapping/>
  </p:clrMapOvr>
  <p:transition>
    <p:zo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ChangeArrowheads="1"/>
          </p:cNvSpPr>
          <p:nvPr/>
        </p:nvSpPr>
        <p:spPr bwMode="auto">
          <a:xfrm>
            <a:off x="4356100" y="3860800"/>
            <a:ext cx="4679950" cy="280828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4867" name="Rectangle 3"/>
          <p:cNvSpPr>
            <a:spLocks noChangeArrowheads="1"/>
          </p:cNvSpPr>
          <p:nvPr/>
        </p:nvSpPr>
        <p:spPr bwMode="auto">
          <a:xfrm>
            <a:off x="4356100" y="2060575"/>
            <a:ext cx="4679950" cy="1655763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47557" name="Rectangle 5"/>
          <p:cNvSpPr>
            <a:spLocks noGrp="1" noChangeArrowheads="1"/>
          </p:cNvSpPr>
          <p:nvPr>
            <p:ph type="title"/>
          </p:nvPr>
        </p:nvSpPr>
        <p:spPr>
          <a:xfrm>
            <a:off x="642910" y="71414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1.  Olber’s Paradox</a:t>
            </a:r>
          </a:p>
        </p:txBody>
      </p:sp>
      <p:sp>
        <p:nvSpPr>
          <p:cNvPr id="25605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4500563" y="2214563"/>
            <a:ext cx="4897437" cy="45370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/>
              <a:t>In an infinitely large, old and unchanging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/>
              <a:t>Universe each line of sight would hit a star: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6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6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/>
              <a:t> Sky would be as bright as surface of star: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900" b="1" dirty="0">
              <a:solidFill>
                <a:srgbClr val="FFFF99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900" b="1" dirty="0">
              <a:solidFill>
                <a:srgbClr val="FFFF99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900" dirty="0"/>
              <a:t>    </a:t>
            </a:r>
            <a:r>
              <a:rPr lang="en-US" altLang="en-US" sz="2400" b="1" dirty="0">
                <a:solidFill>
                  <a:srgbClr val="000099"/>
                </a:solidFill>
                <a:latin typeface="Papyrus" pitchFamily="66" charset="0"/>
              </a:rPr>
              <a:t>   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dirty="0">
                <a:solidFill>
                  <a:srgbClr val="000099"/>
                </a:solidFill>
                <a:latin typeface="Papyrus" pitchFamily="66" charset="0"/>
              </a:rPr>
              <a:t>             </a:t>
            </a:r>
            <a:r>
              <a:rPr lang="en-US" altLang="en-US" sz="2000" b="1" dirty="0"/>
              <a:t>Night sky as bright as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dirty="0"/>
              <a:t>               Solar Surface, yet            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dirty="0"/>
              <a:t>                the night sky is dark  </a:t>
            </a:r>
            <a:r>
              <a:rPr lang="en-US" altLang="en-US" sz="2000" b="1" dirty="0">
                <a:sym typeface="Wingdings" pitchFamily="2" charset="2"/>
              </a:rPr>
              <a:t>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 b="1" dirty="0">
              <a:solidFill>
                <a:srgbClr val="FFFF00"/>
              </a:solidFill>
              <a:latin typeface="Papyrus" pitchFamily="66" charset="0"/>
              <a:sym typeface="Wingdings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dirty="0">
                <a:solidFill>
                  <a:srgbClr val="FFFF00"/>
                </a:solidFill>
                <a:latin typeface="Papyrus" pitchFamily="66" charset="0"/>
                <a:sym typeface="Wingdings" pitchFamily="2" charset="2"/>
              </a:rPr>
              <a:t>                                            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dirty="0">
                <a:solidFill>
                  <a:srgbClr val="FFFF00"/>
                </a:solidFill>
                <a:latin typeface="Papyrus" pitchFamily="66" charset="0"/>
                <a:sym typeface="Wingdings" pitchFamily="2" charset="2"/>
              </a:rPr>
              <a:t>    </a:t>
            </a:r>
            <a:r>
              <a:rPr lang="en-US" altLang="en-US" sz="2000" b="1" dirty="0">
                <a:sym typeface="Wingdings" pitchFamily="2" charset="2"/>
              </a:rPr>
              <a:t>finite age of Universe  (13.8 </a:t>
            </a:r>
            <a:r>
              <a:rPr lang="en-US" altLang="en-US" sz="2000" b="1" dirty="0" err="1">
                <a:sym typeface="Wingdings" pitchFamily="2" charset="2"/>
              </a:rPr>
              <a:t>Gyr</a:t>
            </a:r>
            <a:r>
              <a:rPr lang="en-US" altLang="en-US" sz="2000" b="1" dirty="0">
                <a:sym typeface="Wingdings" pitchFamily="2" charset="2"/>
              </a:rPr>
              <a:t>)</a:t>
            </a:r>
            <a:endParaRPr lang="en-US" altLang="en-US" sz="2000" b="1" dirty="0"/>
          </a:p>
        </p:txBody>
      </p:sp>
      <p:sp>
        <p:nvSpPr>
          <p:cNvPr id="164872" name="AutoShape 8"/>
          <p:cNvSpPr>
            <a:spLocks noChangeArrowheads="1"/>
          </p:cNvSpPr>
          <p:nvPr/>
        </p:nvSpPr>
        <p:spPr bwMode="auto">
          <a:xfrm>
            <a:off x="6011863" y="2852738"/>
            <a:ext cx="1223962" cy="19843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76931002 h 21600"/>
              <a:gd name="T4" fmla="*/ 2147483647 w 21600"/>
              <a:gd name="T5" fmla="*/ 153861196 h 21600"/>
              <a:gd name="T6" fmla="*/ 2147483647 w 21600"/>
              <a:gd name="T7" fmla="*/ 7693100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4873" name="AutoShape 9"/>
          <p:cNvSpPr>
            <a:spLocks noChangeArrowheads="1"/>
          </p:cNvSpPr>
          <p:nvPr/>
        </p:nvSpPr>
        <p:spPr bwMode="auto">
          <a:xfrm>
            <a:off x="6011863" y="5589588"/>
            <a:ext cx="1223962" cy="19843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76931002 h 21600"/>
              <a:gd name="T4" fmla="*/ 2147483647 w 21600"/>
              <a:gd name="T5" fmla="*/ 153861196 h 21600"/>
              <a:gd name="T6" fmla="*/ 2147483647 w 21600"/>
              <a:gd name="T7" fmla="*/ 7693100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Content Placehold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2060575"/>
            <a:ext cx="3918074" cy="3918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082526"/>
      </p:ext>
    </p:extLst>
  </p:cSld>
  <p:clrMapOvr>
    <a:masterClrMapping/>
  </p:clrMapOvr>
  <p:transition>
    <p:zo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3" descr="Hubble-expans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16424471" cy="1006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9606" name="Rectangle 6"/>
          <p:cNvSpPr>
            <a:spLocks noGrp="1" noChangeArrowheads="1"/>
          </p:cNvSpPr>
          <p:nvPr>
            <p:ph type="title"/>
          </p:nvPr>
        </p:nvSpPr>
        <p:spPr>
          <a:xfrm>
            <a:off x="-355683" y="115818"/>
            <a:ext cx="1008112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5400" b="1" i="1" dirty="0">
                <a:solidFill>
                  <a:srgbClr val="CC0000"/>
                </a:solidFill>
                <a:latin typeface="Batang" pitchFamily="18" charset="-127"/>
              </a:rPr>
              <a:t> </a:t>
            </a:r>
            <a:r>
              <a:rPr sz="60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2. </a:t>
            </a:r>
            <a:r>
              <a:rPr sz="45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Hubble Expansion</a:t>
            </a:r>
          </a:p>
        </p:txBody>
      </p:sp>
      <p:pic>
        <p:nvPicPr>
          <p:cNvPr id="26629" name="Picture 3" descr="hubblediagram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0988" y="1348510"/>
            <a:ext cx="5076825" cy="3135312"/>
          </a:xfrm>
          <a:noFill/>
        </p:spPr>
      </p:pic>
      <p:sp>
        <p:nvSpPr>
          <p:cNvPr id="166917" name="Rectangle 4"/>
          <p:cNvSpPr>
            <a:spLocks noChangeArrowheads="1"/>
          </p:cNvSpPr>
          <p:nvPr/>
        </p:nvSpPr>
        <p:spPr bwMode="auto">
          <a:xfrm>
            <a:off x="250825" y="1357313"/>
            <a:ext cx="5106988" cy="3151187"/>
          </a:xfrm>
          <a:prstGeom prst="rect">
            <a:avLst/>
          </a:prstGeom>
          <a:noFill/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457200" y="1600200"/>
            <a:ext cx="4038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Tx/>
              <a:buSzTx/>
              <a:buFontTx/>
              <a:buChar char="•"/>
            </a:pPr>
            <a:endParaRPr lang="en-US" altLang="en-US" sz="2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36096" y="1412776"/>
            <a:ext cx="3432653" cy="30957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529889"/>
            <a:ext cx="3384376" cy="2806033"/>
          </a:xfrm>
        </p:spPr>
      </p:pic>
      <p:sp>
        <p:nvSpPr>
          <p:cNvPr id="14" name="Rectangle 13"/>
          <p:cNvSpPr/>
          <p:nvPr/>
        </p:nvSpPr>
        <p:spPr>
          <a:xfrm>
            <a:off x="5432722" y="4572949"/>
            <a:ext cx="3432653" cy="20882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7809531"/>
              </p:ext>
            </p:extLst>
          </p:nvPr>
        </p:nvGraphicFramePr>
        <p:xfrm>
          <a:off x="5592592" y="4653136"/>
          <a:ext cx="3119659" cy="7588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86" name="Equation" r:id="rId6" imgW="939600" imgH="228600" progId="Equation.DSMT4">
                  <p:embed/>
                </p:oleObj>
              </mc:Choice>
              <mc:Fallback>
                <p:oleObj name="Equation" r:id="rId6" imgW="9396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2592" y="4653136"/>
                        <a:ext cx="3119659" cy="7588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428373"/>
              </p:ext>
            </p:extLst>
          </p:nvPr>
        </p:nvGraphicFramePr>
        <p:xfrm>
          <a:off x="5652120" y="5518543"/>
          <a:ext cx="700158" cy="5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87" name="Equation" r:id="rId8" imgW="291960" imgH="228600" progId="Equation.DSMT4">
                  <p:embed/>
                </p:oleObj>
              </mc:Choice>
              <mc:Fallback>
                <p:oleObj name="Equation" r:id="rId8" imgW="2919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120" y="5518543"/>
                        <a:ext cx="700158" cy="54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516216" y="5589240"/>
            <a:ext cx="2232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solidFill>
                  <a:prstClr val="black"/>
                </a:solidFill>
                <a:latin typeface="Constantia" panose="02030602050306030303" pitchFamily="18" charset="0"/>
              </a:rPr>
              <a:t>Hubble constant</a:t>
            </a:r>
          </a:p>
          <a:p>
            <a:endParaRPr lang="nl-NL" sz="1400" dirty="0">
              <a:solidFill>
                <a:prstClr val="black"/>
              </a:solidFill>
              <a:latin typeface="Constantia" panose="02030602050306030303" pitchFamily="18" charset="0"/>
            </a:endParaRPr>
          </a:p>
          <a:p>
            <a:r>
              <a:rPr lang="nl-NL" sz="1400" dirty="0">
                <a:solidFill>
                  <a:prstClr val="black"/>
                </a:solidFill>
                <a:latin typeface="Constantia" panose="02030602050306030303" pitchFamily="18" charset="0"/>
              </a:rPr>
              <a:t>specifies expanssion rate of the Universe</a:t>
            </a:r>
            <a:endParaRPr lang="en-GB" sz="1400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904384"/>
      </p:ext>
    </p:extLst>
  </p:cSld>
  <p:clrMapOvr>
    <a:masterClrMapping/>
  </p:clrMapOvr>
  <p:transition>
    <p:zo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Content Placeholder 1"/>
          <p:cNvSpPr>
            <a:spLocks noGrp="1"/>
          </p:cNvSpPr>
          <p:nvPr>
            <p:ph idx="1"/>
          </p:nvPr>
        </p:nvSpPr>
        <p:spPr>
          <a:xfrm>
            <a:off x="922638" y="2420888"/>
            <a:ext cx="8229600" cy="4572000"/>
          </a:xfrm>
        </p:spPr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nl-NL" altLang="en-US" sz="5200" dirty="0"/>
              <a:t>3.  And there was light ...</a:t>
            </a:r>
            <a:endParaRPr lang="en-GB" altLang="en-US" sz="5200" dirty="0"/>
          </a:p>
        </p:txBody>
      </p:sp>
    </p:spTree>
    <p:extLst>
      <p:ext uri="{BB962C8B-B14F-4D97-AF65-F5344CB8AC3E}">
        <p14:creationId xmlns:p14="http://schemas.microsoft.com/office/powerpoint/2010/main" val="733303241"/>
      </p:ext>
    </p:extLst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643563" y="2500313"/>
            <a:ext cx="3143250" cy="4143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57188" y="4572000"/>
            <a:ext cx="5214937" cy="92868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5300" name="Rectangle 3"/>
          <p:cNvSpPr>
            <a:spLocks noChangeArrowheads="1"/>
          </p:cNvSpPr>
          <p:nvPr/>
        </p:nvSpPr>
        <p:spPr bwMode="auto">
          <a:xfrm>
            <a:off x="357188" y="1357313"/>
            <a:ext cx="8429625" cy="10715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42844" y="-285776"/>
            <a:ext cx="10117138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600" b="1" dirty="0">
                <a:solidFill>
                  <a:schemeClr val="tx1"/>
                </a:solidFill>
              </a:rPr>
              <a:t>               </a:t>
            </a:r>
            <a:r>
              <a:rPr sz="5000" b="1" dirty="0">
                <a:solidFill>
                  <a:schemeClr val="tx1"/>
                </a:solidFill>
              </a:rPr>
              <a:t>Evolving  Universe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1500" y="1500188"/>
            <a:ext cx="8572500" cy="43576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</a:t>
            </a:r>
            <a:r>
              <a:rPr lang="en-US" sz="1600" dirty="0">
                <a:solidFill>
                  <a:prstClr val="white"/>
                </a:solidFill>
                <a:latin typeface="Constantia"/>
              </a:rPr>
              <a:t>Einstein, de Sitter, Friedmann and Lemaitre all realized that in </a:t>
            </a:r>
          </a:p>
          <a:p>
            <a:pPr>
              <a:lnSpc>
                <a:spcPct val="80000"/>
              </a:lnSpc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    General Relativity, there cannot be a stable and static Universe:</a:t>
            </a:r>
          </a:p>
          <a:p>
            <a:pPr>
              <a:lnSpc>
                <a:spcPct val="80000"/>
              </a:lnSpc>
              <a:defRPr/>
            </a:pPr>
            <a:endParaRPr lang="en-US" sz="1600" dirty="0">
              <a:solidFill>
                <a:prstClr val="white"/>
              </a:solidFill>
              <a:latin typeface="Constantia"/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  The Universe either expands, or it contracts … </a:t>
            </a:r>
          </a:p>
          <a:p>
            <a:pPr>
              <a:lnSpc>
                <a:spcPct val="80000"/>
              </a:lnSpc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</a:t>
            </a:r>
            <a:r>
              <a:rPr lang="en-US" sz="1600" dirty="0">
                <a:solidFill>
                  <a:prstClr val="white"/>
                </a:solidFill>
                <a:latin typeface="Constantia"/>
              </a:rPr>
              <a:t>Expansion Universe encapsulated in a 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endParaRPr lang="en-US" sz="1600" dirty="0">
              <a:solidFill>
                <a:prstClr val="white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en-US" sz="1600" dirty="0">
                <a:solidFill>
                  <a:prstClr val="white"/>
                </a:solidFill>
              </a:rPr>
              <a:t>   </a:t>
            </a:r>
            <a:r>
              <a:rPr lang="en-US" sz="2000" b="1" dirty="0">
                <a:solidFill>
                  <a:srgbClr val="FEFAC9">
                    <a:lumMod val="50000"/>
                  </a:srgbClr>
                </a:solidFill>
                <a:latin typeface="Constantia"/>
              </a:rPr>
              <a:t>GLOBAL expansion factor a(t)</a:t>
            </a:r>
          </a:p>
          <a:p>
            <a:pPr>
              <a:lnSpc>
                <a:spcPct val="80000"/>
              </a:lnSpc>
              <a:defRPr/>
            </a:pPr>
            <a:endParaRPr lang="en-US" sz="1600" dirty="0">
              <a:solidFill>
                <a:prstClr val="white"/>
              </a:solidFill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prstClr val="white"/>
                </a:solidFill>
              </a:rPr>
              <a:t>  </a:t>
            </a:r>
            <a:r>
              <a:rPr lang="en-US" sz="1600" dirty="0">
                <a:solidFill>
                  <a:prstClr val="white"/>
                </a:solidFill>
                <a:latin typeface="Constantia"/>
              </a:rPr>
              <a:t>All distances/dimensions of objects </a:t>
            </a:r>
          </a:p>
          <a:p>
            <a:pPr>
              <a:lnSpc>
                <a:spcPct val="80000"/>
              </a:lnSpc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    uniformly increase by a(t): </a:t>
            </a:r>
          </a:p>
          <a:p>
            <a:pPr>
              <a:lnSpc>
                <a:spcPct val="80000"/>
              </a:lnSpc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    </a:t>
            </a:r>
          </a:p>
          <a:p>
            <a:pPr>
              <a:lnSpc>
                <a:spcPct val="80000"/>
              </a:lnSpc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    at time t, the distance between </a:t>
            </a:r>
          </a:p>
          <a:p>
            <a:pPr>
              <a:lnSpc>
                <a:spcPct val="80000"/>
              </a:lnSpc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    two objects </a:t>
            </a:r>
            <a:r>
              <a:rPr lang="en-US" sz="1600" dirty="0" err="1">
                <a:solidFill>
                  <a:prstClr val="white"/>
                </a:solidFill>
                <a:latin typeface="Constantia"/>
              </a:rPr>
              <a:t>i</a:t>
            </a:r>
            <a:r>
              <a:rPr lang="en-US" sz="1600" dirty="0">
                <a:solidFill>
                  <a:prstClr val="white"/>
                </a:solidFill>
                <a:latin typeface="Constantia"/>
              </a:rPr>
              <a:t> and j has increased to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                                  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  </a:t>
            </a:r>
          </a:p>
        </p:txBody>
      </p:sp>
      <p:graphicFrame>
        <p:nvGraphicFramePr>
          <p:cNvPr id="55303" name="Object 2"/>
          <p:cNvGraphicFramePr>
            <a:graphicFrameLocks noChangeAspect="1"/>
          </p:cNvGraphicFramePr>
          <p:nvPr/>
        </p:nvGraphicFramePr>
        <p:xfrm>
          <a:off x="1143000" y="4643438"/>
          <a:ext cx="3638550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41" name="Equation" r:id="rId3" imgW="1371600" imgH="279400" progId="Equation.DSMT4">
                  <p:embed/>
                </p:oleObj>
              </mc:Choice>
              <mc:Fallback>
                <p:oleObj name="Equation" r:id="rId3" imgW="1371600" imgH="279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4643438"/>
                        <a:ext cx="3638550" cy="74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4" name="Rectangle 3"/>
          <p:cNvSpPr>
            <a:spLocks noChangeArrowheads="1"/>
          </p:cNvSpPr>
          <p:nvPr/>
        </p:nvSpPr>
        <p:spPr bwMode="auto">
          <a:xfrm>
            <a:off x="357188" y="5572125"/>
            <a:ext cx="5214937" cy="10715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500" y="5786438"/>
            <a:ext cx="8286750" cy="615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1600" dirty="0">
                <a:solidFill>
                  <a:prstClr val="white"/>
                </a:solidFill>
                <a:latin typeface="Constantia"/>
              </a:rPr>
              <a:t>Note:   by definition we chose a(t</a:t>
            </a:r>
            <a:r>
              <a:rPr lang="en-US" sz="1600" baseline="-25000" dirty="0">
                <a:solidFill>
                  <a:prstClr val="white"/>
                </a:solidFill>
                <a:latin typeface="Constantia"/>
              </a:rPr>
              <a:t>0</a:t>
            </a:r>
            <a:r>
              <a:rPr lang="en-US" sz="1600" dirty="0">
                <a:solidFill>
                  <a:prstClr val="white"/>
                </a:solidFill>
                <a:latin typeface="Constantia"/>
              </a:rPr>
              <a:t>)=1,   </a:t>
            </a:r>
          </a:p>
          <a:p>
            <a:pPr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    i.e. the present-day expansion factor </a:t>
            </a:r>
          </a:p>
        </p:txBody>
      </p:sp>
      <p:sp>
        <p:nvSpPr>
          <p:cNvPr id="55306" name="Rectangle 3"/>
          <p:cNvSpPr>
            <a:spLocks noChangeArrowheads="1"/>
          </p:cNvSpPr>
          <p:nvPr/>
        </p:nvSpPr>
        <p:spPr bwMode="auto">
          <a:xfrm>
            <a:off x="357188" y="2500313"/>
            <a:ext cx="5214937" cy="20002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55307" name="Picture 12" descr="Universe_expansi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2928938"/>
            <a:ext cx="3071812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5507990"/>
      </p:ext>
    </p:extLst>
  </p:cSld>
  <p:clrMapOvr>
    <a:masterClrMapping/>
  </p:clrMapOvr>
  <p:transition>
    <p:zo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0638"/>
            <a:ext cx="10040938" cy="6978651"/>
          </a:xfrm>
        </p:spPr>
      </p:pic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>
          <a:xfrm>
            <a:off x="755576" y="2852936"/>
            <a:ext cx="8229600" cy="114300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b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… and there was light …</a:t>
            </a:r>
            <a:b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b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b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379.000  years</a:t>
            </a:r>
            <a:b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after the Big Bang</a:t>
            </a:r>
            <a:b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60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95596"/>
      </p:ext>
    </p:extLst>
  </p:cSld>
  <p:clrMapOvr>
    <a:masterClrMapping/>
  </p:clrMapOvr>
  <p:transition>
    <p:zo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7" descr="Horn_Antenna-in_Holmdel,_New_Jerse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013" y="-142875"/>
            <a:ext cx="9371013" cy="736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4791" name="Text Box 7"/>
          <p:cNvSpPr txBox="1">
            <a:spLocks noChangeArrowheads="1"/>
          </p:cNvSpPr>
          <p:nvPr/>
        </p:nvSpPr>
        <p:spPr bwMode="auto">
          <a:xfrm>
            <a:off x="-324544" y="49948"/>
            <a:ext cx="1173730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71475" indent="-371475"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000099"/>
                </a:solidFill>
                <a:latin typeface="Papyrus" pitchFamily="66" charset="0"/>
              </a:rPr>
              <a:t>   </a:t>
            </a:r>
            <a:r>
              <a:rPr lang="en-US" sz="32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3. Cosmic Microwave Background Radiation</a:t>
            </a:r>
          </a:p>
        </p:txBody>
      </p:sp>
      <p:graphicFrame>
        <p:nvGraphicFramePr>
          <p:cNvPr id="22532" name="Object 8"/>
          <p:cNvGraphicFramePr>
            <a:graphicFrameLocks noGrp="1" noChangeAspect="1"/>
          </p:cNvGraphicFramePr>
          <p:nvPr>
            <p:ph sz="half" idx="1"/>
          </p:nvPr>
        </p:nvGraphicFramePr>
        <p:xfrm>
          <a:off x="2430463" y="3702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59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0463" y="3702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71187895"/>
      </p:ext>
    </p:extLst>
  </p:cSld>
  <p:clrMapOvr>
    <a:masterClrMapping/>
  </p:clrMapOvr>
  <p:transition>
    <p:zo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 b="-9824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3411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-107950" y="0"/>
            <a:ext cx="9251950" cy="1484313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93901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5888"/>
            <a:ext cx="9217025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Cosmic Light   (CMB):</a:t>
            </a:r>
            <a:br>
              <a:rPr lang="en-US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facts</a:t>
            </a:r>
          </a:p>
        </p:txBody>
      </p:sp>
      <p:sp>
        <p:nvSpPr>
          <p:cNvPr id="939013" name="Text Box 5"/>
          <p:cNvSpPr txBox="1">
            <a:spLocks noChangeArrowheads="1"/>
          </p:cNvSpPr>
          <p:nvPr/>
        </p:nvSpPr>
        <p:spPr bwMode="auto">
          <a:xfrm>
            <a:off x="395288" y="2286000"/>
            <a:ext cx="8351837" cy="4358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5750" indent="-285750" algn="ctr"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q"/>
              <a:defRPr/>
            </a:pP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Discovered serendipitously in 1965                              </a:t>
            </a: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Penzias &amp; Wilson</a:t>
            </a: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, 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                                                                                         </a:t>
            </a:r>
            <a:r>
              <a:rPr lang="en-US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Nobelprize</a:t>
            </a: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 1978   !!!!!</a:t>
            </a:r>
          </a:p>
          <a:p>
            <a:pPr>
              <a:spcBef>
                <a:spcPct val="50000"/>
              </a:spcBef>
              <a:defRPr/>
            </a:pPr>
            <a:endParaRPr lang="en-US" b="1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marL="285750" indent="-285750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Cosmic Light </a:t>
            </a: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that fills up the Universe uniformly</a:t>
            </a:r>
          </a:p>
          <a:p>
            <a:pPr>
              <a:spcBef>
                <a:spcPct val="50000"/>
              </a:spcBef>
              <a:defRPr/>
            </a:pPr>
            <a:endParaRPr lang="en-US" b="1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marL="285750" indent="-285750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Temperature:                                                                             </a:t>
            </a: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T</a:t>
            </a:r>
            <a:r>
              <a:rPr lang="el-GR" b="1" baseline="-25000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γ</a:t>
            </a: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=2.725  K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(CMB) photons most abundant particle in the Universe:     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                                                                                                       </a:t>
            </a: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n</a:t>
            </a:r>
            <a:r>
              <a:rPr lang="el-GR" b="1" baseline="-25000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γ</a:t>
            </a: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~  415 cm</a:t>
            </a:r>
            <a:r>
              <a:rPr lang="en-US" b="1" baseline="30000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-3</a:t>
            </a: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  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en-US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Per atom in the Universe:                                                </a:t>
            </a: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n</a:t>
            </a:r>
            <a:r>
              <a:rPr lang="el-GR" b="1" baseline="-25000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γ</a:t>
            </a: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/n</a:t>
            </a:r>
            <a:r>
              <a:rPr lang="en-US" b="1" baseline="-25000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B</a:t>
            </a: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 ~  1.9 x 10</a:t>
            </a:r>
            <a:r>
              <a:rPr lang="en-US" b="1" baseline="30000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9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q"/>
              <a:defRPr/>
            </a:pPr>
            <a:endParaRPr lang="en-US" b="1" baseline="30000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Ultimate evidence of the Big Bang !!!!!!!!!!!!!!!!!!!</a:t>
            </a:r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323850" y="1773238"/>
            <a:ext cx="8496300" cy="4967287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075223"/>
      </p:ext>
    </p:extLst>
  </p:cSld>
  <p:clrMapOvr>
    <a:masterClrMapping/>
  </p:clrMapOvr>
  <p:transition>
    <p:zo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11" descr="0307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0038"/>
            <a:ext cx="9144000" cy="914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AutoShape 4"/>
          <p:cNvSpPr>
            <a:spLocks noChangeArrowheads="1"/>
          </p:cNvSpPr>
          <p:nvPr/>
        </p:nvSpPr>
        <p:spPr bwMode="auto">
          <a:xfrm>
            <a:off x="971550" y="1196975"/>
            <a:ext cx="2663825" cy="1439863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graphicFrame>
        <p:nvGraphicFramePr>
          <p:cNvPr id="2050" name="Object 9"/>
          <p:cNvGraphicFramePr>
            <a:graphicFrameLocks noChangeAspect="1"/>
          </p:cNvGraphicFramePr>
          <p:nvPr/>
        </p:nvGraphicFramePr>
        <p:xfrm>
          <a:off x="1547813" y="1341438"/>
          <a:ext cx="1816100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99" name="Equation" r:id="rId4" imgW="660240" imgH="393480" progId="Equation.DSMT4">
                  <p:embed/>
                </p:oleObj>
              </mc:Choice>
              <mc:Fallback>
                <p:oleObj name="Equation" r:id="rId4" imgW="66024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1341438"/>
                        <a:ext cx="1816100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4" name="Picture 12" descr="globe_west_204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451100"/>
            <a:ext cx="4500562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9512" y="116632"/>
            <a:ext cx="8856984" cy="864096"/>
          </a:xfrm>
          <a:prstGeom prst="rect">
            <a:avLst/>
          </a:prstGeom>
          <a:solidFill>
            <a:schemeClr val="tx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D9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536" y="19473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chemeClr val="accent5"/>
                </a:solidFill>
                <a:latin typeface="+mj-lt"/>
              </a:rPr>
              <a:t>Extremely Smooth Radiation Field</a:t>
            </a:r>
            <a:endParaRPr lang="en-GB" sz="4000" b="1" dirty="0">
              <a:solidFill>
                <a:schemeClr val="accent5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51665525"/>
      </p:ext>
    </p:extLst>
  </p:cSld>
  <p:clrMapOvr>
    <a:masterClrMapping/>
  </p:clrMapOvr>
  <p:transition>
    <p:zo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1683" name="Content Placeholder 4" descr="figure3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88450" cy="6858000"/>
          </a:xfrm>
        </p:spPr>
      </p:pic>
      <p:sp>
        <p:nvSpPr>
          <p:cNvPr id="2" name="Rectangle 1"/>
          <p:cNvSpPr/>
          <p:nvPr/>
        </p:nvSpPr>
        <p:spPr>
          <a:xfrm>
            <a:off x="179512" y="116632"/>
            <a:ext cx="8856984" cy="864096"/>
          </a:xfrm>
          <a:prstGeom prst="rect">
            <a:avLst/>
          </a:prstGeom>
          <a:solidFill>
            <a:schemeClr val="tx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D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59346"/>
            <a:ext cx="9433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FFFFFA"/>
                </a:solidFill>
                <a:latin typeface="Arial"/>
              </a:rPr>
              <a:t>Recombination   &amp;   Decoupling</a:t>
            </a:r>
            <a:endParaRPr lang="en-GB" sz="4000" b="1" dirty="0">
              <a:solidFill>
                <a:srgbClr val="FFFFFA"/>
              </a:solidFill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3125" y="2377182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>
                <a:solidFill>
                  <a:srgbClr val="FFFFFA"/>
                </a:solidFill>
              </a:rPr>
              <a:t>protonen          &amp;       electronen</a:t>
            </a:r>
            <a:endParaRPr lang="en-GB" sz="1200" b="1" dirty="0">
              <a:solidFill>
                <a:srgbClr val="FFFFFA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123728" y="2378571"/>
            <a:ext cx="864096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11560" y="2702887"/>
            <a:ext cx="792088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020272" y="5112593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>
                <a:solidFill>
                  <a:srgbClr val="FFFFFA"/>
                </a:solidFill>
              </a:rPr>
              <a:t>lichtdeeltjes/fotonen</a:t>
            </a:r>
            <a:endParaRPr lang="en-GB" sz="1200" b="1" dirty="0">
              <a:solidFill>
                <a:srgbClr val="FFFFFA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84640" y="2252583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>
                <a:solidFill>
                  <a:srgbClr val="FFFFFA"/>
                </a:solidFill>
              </a:rPr>
              <a:t>waterstofatomen</a:t>
            </a:r>
            <a:endParaRPr lang="en-GB" sz="1200" b="1" dirty="0">
              <a:solidFill>
                <a:srgbClr val="FFFF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934212"/>
      </p:ext>
    </p:extLst>
  </p:cSld>
  <p:clrMapOvr>
    <a:masterClrMapping/>
  </p:clrMapOvr>
  <p:transition>
    <p:zo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 b="-25833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2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2419350" y="375443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83" name="Equation" r:id="rId4" imgW="114151" imgH="215619" progId="Equation.DSMT4">
                  <p:embed/>
                </p:oleObj>
              </mc:Choice>
              <mc:Fallback>
                <p:oleObj name="Equation" r:id="rId4" imgW="114151" imgH="215619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350" y="3754438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98199228"/>
      </p:ext>
    </p:extLst>
  </p:cSld>
  <p:clrMapOvr>
    <a:masterClrMapping/>
  </p:clrMapOvr>
  <p:transition>
    <p:zo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3"/>
          <p:cNvSpPr>
            <a:spLocks noChangeArrowheads="1"/>
          </p:cNvSpPr>
          <p:nvPr/>
        </p:nvSpPr>
        <p:spPr bwMode="auto">
          <a:xfrm>
            <a:off x="4427538" y="2492896"/>
            <a:ext cx="4464050" cy="2736304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127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0404475" cy="10525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b="1" dirty="0">
                <a:solidFill>
                  <a:srgbClr val="CC0000"/>
                </a:solidFill>
                <a:latin typeface="Papyrus" pitchFamily="66" charset="0"/>
              </a:rPr>
              <a:t>     </a:t>
            </a:r>
            <a:r>
              <a:rPr sz="60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the Cosmic  TV Show</a:t>
            </a:r>
          </a:p>
        </p:txBody>
      </p:sp>
      <p:graphicFrame>
        <p:nvGraphicFramePr>
          <p:cNvPr id="25604" name="Object 6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40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5" name="Rectangle 7"/>
          <p:cNvSpPr>
            <a:spLocks noChangeArrowheads="1"/>
          </p:cNvSpPr>
          <p:nvPr/>
        </p:nvSpPr>
        <p:spPr bwMode="auto">
          <a:xfrm>
            <a:off x="1979613" y="2781300"/>
            <a:ext cx="49688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06" name="Rectangle 8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07" name="Rectangle 9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08" name="Rectangle 10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09" name="Rectangle 11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10" name="Rectangle 12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graphicFrame>
        <p:nvGraphicFramePr>
          <p:cNvPr id="25611" name="Object 1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41" name="Equation" r:id="rId6" imgW="114151" imgH="215619" progId="Equation.3">
                  <p:embed/>
                </p:oleObj>
              </mc:Choice>
              <mc:Fallback>
                <p:oleObj name="Equation" r:id="rId6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12" name="Rectangle 14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13" name="Rectangle 15"/>
          <p:cNvSpPr>
            <a:spLocks noChangeArrowheads="1"/>
          </p:cNvSpPr>
          <p:nvPr/>
        </p:nvSpPr>
        <p:spPr bwMode="auto">
          <a:xfrm>
            <a:off x="1547813" y="2997200"/>
            <a:ext cx="5329237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14" name="Rectangle 16"/>
          <p:cNvSpPr>
            <a:spLocks noChangeArrowheads="1"/>
          </p:cNvSpPr>
          <p:nvPr/>
        </p:nvSpPr>
        <p:spPr bwMode="auto">
          <a:xfrm>
            <a:off x="1908175" y="2852738"/>
            <a:ext cx="51117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15" name="AutoShape 17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16" name="Text Box 18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25617" name="Picture 19" descr="tv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0063" y="1000125"/>
            <a:ext cx="6913563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7572375" y="6286500"/>
            <a:ext cx="1571625" cy="571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4464050" y="2583775"/>
            <a:ext cx="4464050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Note:</a:t>
            </a:r>
          </a:p>
          <a:p>
            <a:pPr>
              <a:spcBef>
                <a:spcPct val="50000"/>
              </a:spcBef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far from being an exotic faraway phenomenon, realize that the CMB nowadays is counting for approximately 1% of the noise on your (camping) </a:t>
            </a:r>
            <a:r>
              <a:rPr lang="en-US" sz="1600" dirty="0" err="1">
                <a:solidFill>
                  <a:prstClr val="white"/>
                </a:solidFill>
                <a:latin typeface="Constantia"/>
              </a:rPr>
              <a:t>tv</a:t>
            </a:r>
            <a:r>
              <a:rPr lang="en-US" sz="1600" dirty="0">
                <a:solidFill>
                  <a:prstClr val="white"/>
                </a:solidFill>
                <a:latin typeface="Constantia"/>
              </a:rPr>
              <a:t> set … </a:t>
            </a:r>
          </a:p>
          <a:p>
            <a:pPr>
              <a:spcBef>
                <a:spcPct val="50000"/>
              </a:spcBef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!!!! Live broadcast from the Big Bang  !!!!</a:t>
            </a:r>
          </a:p>
          <a:p>
            <a:pPr>
              <a:spcBef>
                <a:spcPct val="50000"/>
              </a:spcBef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Courtesy: W. </a:t>
            </a:r>
            <a:r>
              <a:rPr lang="en-US" sz="1600" dirty="0" err="1">
                <a:solidFill>
                  <a:prstClr val="white"/>
                </a:solidFill>
                <a:latin typeface="Constantia"/>
              </a:rPr>
              <a:t>Hu</a:t>
            </a:r>
            <a:endParaRPr lang="en-US" sz="1600" dirty="0">
              <a:solidFill>
                <a:prstClr val="white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73156207"/>
      </p:ext>
    </p:extLst>
  </p:cSld>
  <p:clrMapOvr>
    <a:masterClrMapping/>
  </p:clrMapOvr>
  <p:transition>
    <p:zo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m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1563" y="1357313"/>
            <a:ext cx="8567738" cy="571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4"/>
          <p:cNvSpPr>
            <a:spLocks noChangeArrowheads="1"/>
          </p:cNvSpPr>
          <p:nvPr/>
        </p:nvSpPr>
        <p:spPr bwMode="auto">
          <a:xfrm>
            <a:off x="107950" y="331788"/>
            <a:ext cx="88233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500" b="1" dirty="0">
                <a:solidFill>
                  <a:srgbClr val="FFFFFF"/>
                </a:solidFill>
              </a:rPr>
              <a:t>Energy Spectrum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500" b="1" dirty="0">
                <a:solidFill>
                  <a:srgbClr val="FFFFFF"/>
                </a:solidFill>
              </a:rPr>
              <a:t>Cosmic Light</a:t>
            </a:r>
          </a:p>
        </p:txBody>
      </p:sp>
      <p:sp>
        <p:nvSpPr>
          <p:cNvPr id="55300" name="Text Box 5"/>
          <p:cNvSpPr txBox="1">
            <a:spLocks noChangeArrowheads="1"/>
          </p:cNvSpPr>
          <p:nvPr/>
        </p:nvSpPr>
        <p:spPr bwMode="auto">
          <a:xfrm>
            <a:off x="6357938" y="1643063"/>
            <a:ext cx="3313112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</a:t>
            </a:r>
            <a:endParaRPr lang="en-US" altLang="en-US" sz="1600" b="1" dirty="0">
              <a:solidFill>
                <a:srgbClr val="FFFFFF"/>
              </a:solidFill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FFFFFF"/>
                </a:solidFill>
              </a:rPr>
              <a:t> </a:t>
            </a:r>
            <a:r>
              <a:rPr lang="en-US" altLang="en-US" sz="1600" b="1" dirty="0">
                <a:solidFill>
                  <a:srgbClr val="FFFFFF"/>
                </a:solidFill>
                <a:sym typeface="Mathematica1" pitchFamily="2" charset="2"/>
              </a:rPr>
              <a:t></a:t>
            </a:r>
            <a:r>
              <a:rPr lang="en-US" altLang="en-US" sz="1600" b="1" dirty="0">
                <a:solidFill>
                  <a:srgbClr val="FFFFFF"/>
                </a:solidFill>
              </a:rPr>
              <a:t> COBE-DIRBE: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FFFFFF"/>
                </a:solidFill>
              </a:rPr>
              <a:t>    </a:t>
            </a:r>
            <a:r>
              <a:rPr lang="en-US" altLang="en-US" sz="1600" b="1" dirty="0" err="1">
                <a:solidFill>
                  <a:srgbClr val="FFFFFF"/>
                </a:solidFill>
              </a:rPr>
              <a:t>temperatureT</a:t>
            </a:r>
            <a:r>
              <a:rPr lang="en-US" altLang="en-US" sz="1600" b="1" dirty="0">
                <a:solidFill>
                  <a:srgbClr val="FFFFFF"/>
                </a:solidFill>
              </a:rPr>
              <a:t> = 2.725 K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600" b="1" dirty="0">
              <a:solidFill>
                <a:srgbClr val="FFFFFF"/>
              </a:solidFill>
            </a:endParaRPr>
          </a:p>
          <a:p>
            <a:pPr eaLnBrk="1" hangingPunct="1">
              <a:spcBef>
                <a:spcPct val="50000"/>
              </a:spcBef>
              <a:buClrTx/>
              <a:buSzTx/>
              <a:buFont typeface="Arial" charset="0"/>
              <a:buChar char="•"/>
            </a:pPr>
            <a:r>
              <a:rPr lang="en-US" altLang="en-US" sz="1600" b="1" dirty="0">
                <a:solidFill>
                  <a:srgbClr val="FFFFFF"/>
                </a:solidFill>
              </a:rPr>
              <a:t>  John Mather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FFFFFF"/>
                </a:solidFill>
              </a:rPr>
              <a:t>   </a:t>
            </a:r>
            <a:r>
              <a:rPr lang="en-US" altLang="en-US" sz="1600" b="1" dirty="0" err="1">
                <a:solidFill>
                  <a:srgbClr val="FFFFFF"/>
                </a:solidFill>
              </a:rPr>
              <a:t>Nobelprize</a:t>
            </a:r>
            <a:r>
              <a:rPr lang="en-US" altLang="en-US" sz="1600" b="1" dirty="0">
                <a:solidFill>
                  <a:srgbClr val="FFFFFF"/>
                </a:solidFill>
              </a:rPr>
              <a:t> physics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FFFFFF"/>
                </a:solidFill>
              </a:rPr>
              <a:t>    2006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600" b="1" dirty="0">
              <a:solidFill>
                <a:srgbClr val="FFFFFF"/>
              </a:solidFill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FFFFFF"/>
                </a:solidFill>
                <a:sym typeface="Mathematica1" pitchFamily="2" charset="2"/>
              </a:rPr>
              <a:t> </a:t>
            </a:r>
            <a:r>
              <a:rPr lang="en-US" altLang="en-US" sz="1600" b="1" dirty="0">
                <a:solidFill>
                  <a:srgbClr val="FFFFFF"/>
                </a:solidFill>
              </a:rPr>
              <a:t>Most perfect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FFFFFF"/>
                </a:solidFill>
              </a:rPr>
              <a:t>   Black Body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FFFFFF"/>
                </a:solidFill>
              </a:rPr>
              <a:t>   Spectrum ever seen !!!!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FFFFFF"/>
                </a:solidFill>
              </a:rPr>
              <a:t>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6357938" y="1785938"/>
            <a:ext cx="2714625" cy="4286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55302" name="Object 2"/>
          <p:cNvGraphicFramePr>
            <a:graphicFrameLocks noChangeAspect="1"/>
          </p:cNvGraphicFramePr>
          <p:nvPr/>
        </p:nvGraphicFramePr>
        <p:xfrm>
          <a:off x="3214688" y="2786063"/>
          <a:ext cx="2225675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31" name="Equation" r:id="rId4" imgW="1422400" imgH="419100" progId="Equation.DSMT4">
                  <p:embed/>
                </p:oleObj>
              </mc:Choice>
              <mc:Fallback>
                <p:oleObj name="Equation" r:id="rId4" imgW="14224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4688" y="2786063"/>
                        <a:ext cx="2225675" cy="65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179388" y="163513"/>
            <a:ext cx="8893175" cy="1479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48245"/>
      </p:ext>
    </p:extLst>
  </p:cSld>
  <p:clrMapOvr>
    <a:masterClrMapping/>
  </p:clrMapOvr>
  <p:transition>
    <p:zo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ChangeArrowheads="1"/>
          </p:cNvSpPr>
          <p:nvPr/>
        </p:nvSpPr>
        <p:spPr bwMode="auto">
          <a:xfrm>
            <a:off x="4286250" y="928688"/>
            <a:ext cx="4751388" cy="5786437"/>
          </a:xfrm>
          <a:prstGeom prst="rect">
            <a:avLst/>
          </a:prstGeom>
          <a:solidFill>
            <a:srgbClr val="C0C0C0">
              <a:alpha val="50195"/>
            </a:srgb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1507" name="Picture 11" descr="bigbang.nucleosynthes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2357438"/>
            <a:ext cx="3571875" cy="264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39" name="Text Box 3"/>
          <p:cNvSpPr txBox="1">
            <a:spLocks noChangeArrowheads="1"/>
          </p:cNvSpPr>
          <p:nvPr/>
        </p:nvSpPr>
        <p:spPr bwMode="auto">
          <a:xfrm>
            <a:off x="4392613" y="5214938"/>
            <a:ext cx="4751387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Between 1-200 seconds after Big Bang,</a:t>
            </a:r>
          </a:p>
          <a:p>
            <a:pPr eaLnBrk="0" hangingPunct="0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temperature dropped to 10</a:t>
            </a:r>
            <a:r>
              <a:rPr lang="en-US" sz="1600" b="1" baseline="30000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9 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K:</a:t>
            </a:r>
          </a:p>
          <a:p>
            <a:pPr eaLnBrk="0" hangingPunct="0">
              <a:lnSpc>
                <a:spcPct val="70000"/>
              </a:lnSpc>
              <a:spcBef>
                <a:spcPct val="50000"/>
              </a:spcBef>
              <a:defRPr/>
            </a:pPr>
            <a:endParaRPr lang="en-US" sz="1600" b="1" dirty="0">
              <a:solidFill>
                <a:prstClr val="black">
                  <a:lumMod val="85000"/>
                  <a:lumOff val="15000"/>
                </a:prstClr>
              </a:solidFill>
              <a:latin typeface="Constantia"/>
            </a:endParaRPr>
          </a:p>
          <a:p>
            <a:pPr eaLnBrk="0" hangingPunct="0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Fusion protons  &amp;  neutrons</a:t>
            </a:r>
          </a:p>
          <a:p>
            <a:pPr eaLnBrk="0" hangingPunct="0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into light atomic nuclei</a:t>
            </a:r>
          </a:p>
        </p:txBody>
      </p:sp>
      <p:sp>
        <p:nvSpPr>
          <p:cNvPr id="167941" name="Text Box 5"/>
          <p:cNvSpPr txBox="1">
            <a:spLocks noChangeArrowheads="1"/>
          </p:cNvSpPr>
          <p:nvPr/>
        </p:nvSpPr>
        <p:spPr bwMode="auto">
          <a:xfrm>
            <a:off x="4462463" y="785813"/>
            <a:ext cx="4681537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  <a:defRPr/>
            </a:pPr>
            <a:endParaRPr lang="en-US" b="1" dirty="0">
              <a:solidFill>
                <a:prstClr val="black">
                  <a:lumMod val="85000"/>
                  <a:lumOff val="15000"/>
                </a:prstClr>
              </a:solidFill>
              <a:latin typeface="Constantia"/>
            </a:endParaRPr>
          </a:p>
          <a:p>
            <a:pPr eaLnBrk="0" hangingPunct="0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Mass  Fraction  Light  Elements             </a:t>
            </a:r>
          </a:p>
          <a:p>
            <a:pPr eaLnBrk="0" hangingPunct="0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               </a:t>
            </a:r>
          </a:p>
          <a:p>
            <a:pPr eaLnBrk="0" hangingPunct="0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000099"/>
                </a:solidFill>
                <a:latin typeface="Papyrus" pitchFamily="66" charset="0"/>
              </a:rPr>
              <a:t>             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 24%        </a:t>
            </a:r>
            <a:r>
              <a:rPr lang="en-US" sz="1600" b="1" baseline="30000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4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He   nuclei</a:t>
            </a:r>
          </a:p>
          <a:p>
            <a:pPr eaLnBrk="0" hangingPunct="0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             traces    D, </a:t>
            </a:r>
            <a:r>
              <a:rPr lang="en-US" sz="1600" b="1" baseline="30000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3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He, </a:t>
            </a:r>
            <a:r>
              <a:rPr lang="en-US" sz="1600" b="1" baseline="30000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7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Li  nuclei</a:t>
            </a:r>
          </a:p>
          <a:p>
            <a:pPr eaLnBrk="0" hangingPunct="0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             75%         H     nuclei (protons)</a:t>
            </a:r>
          </a:p>
        </p:txBody>
      </p:sp>
      <p:sp>
        <p:nvSpPr>
          <p:cNvPr id="1050630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-428652"/>
            <a:ext cx="10117138" cy="13843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55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</a:t>
            </a:r>
            <a:r>
              <a:rPr sz="50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 Proton-Neutron &amp; Helium</a:t>
            </a:r>
          </a:p>
        </p:txBody>
      </p:sp>
      <p:pic>
        <p:nvPicPr>
          <p:cNvPr id="21511" name="Picture 7" descr="abundances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75" y="1571625"/>
            <a:ext cx="4035425" cy="5075238"/>
          </a:xfrm>
          <a:noFill/>
        </p:spPr>
      </p:pic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4140200" y="2205038"/>
            <a:ext cx="47529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85676" y="1022070"/>
            <a:ext cx="2827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prstClr val="black"/>
                </a:solidFill>
              </a:rPr>
              <a:t>p/n ~1/7:   1 min na BB</a:t>
            </a:r>
            <a:endParaRPr lang="en-GB" b="1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9625" y="928688"/>
            <a:ext cx="3330575" cy="55609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394713"/>
      </p:ext>
    </p:extLst>
  </p:cSld>
  <p:clrMapOvr>
    <a:masterClrMapping/>
  </p:clrMapOvr>
  <p:transition>
    <p:zo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6732588" y="1484313"/>
            <a:ext cx="2232025" cy="51847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053701" name="Rectangle 5"/>
          <p:cNvSpPr>
            <a:spLocks noGrp="1" noChangeArrowheads="1"/>
          </p:cNvSpPr>
          <p:nvPr>
            <p:ph type="title"/>
          </p:nvPr>
        </p:nvSpPr>
        <p:spPr>
          <a:xfrm>
            <a:off x="173780" y="116632"/>
            <a:ext cx="897022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5. </a:t>
            </a:r>
            <a:r>
              <a:rPr lang="en-GB" sz="60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Changing Universe</a:t>
            </a:r>
            <a:endParaRPr sz="60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8967" name="Text Box 7"/>
          <p:cNvSpPr txBox="1">
            <a:spLocks noChangeArrowheads="1"/>
          </p:cNvSpPr>
          <p:nvPr/>
        </p:nvSpPr>
        <p:spPr bwMode="auto">
          <a:xfrm>
            <a:off x="6804025" y="5154613"/>
            <a:ext cx="2160588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 sz="2000" b="1" dirty="0">
              <a:solidFill>
                <a:prstClr val="white"/>
              </a:solidFill>
              <a:latin typeface="Constantia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en-US" sz="2000" b="1" dirty="0">
                <a:solidFill>
                  <a:prstClr val="white"/>
                </a:solidFill>
                <a:latin typeface="Constantia"/>
              </a:rPr>
              <a:t>Galaxies in Hubble Ultra Deep Field</a:t>
            </a:r>
          </a:p>
        </p:txBody>
      </p:sp>
      <p:sp>
        <p:nvSpPr>
          <p:cNvPr id="26631" name="Rectangle 2"/>
          <p:cNvSpPr>
            <a:spLocks noChangeArrowheads="1"/>
          </p:cNvSpPr>
          <p:nvPr/>
        </p:nvSpPr>
        <p:spPr bwMode="auto">
          <a:xfrm>
            <a:off x="142875" y="1500188"/>
            <a:ext cx="6500813" cy="51847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6632" name="AutoShape 12"/>
          <p:cNvSpPr>
            <a:spLocks noChangeArrowheads="1"/>
          </p:cNvSpPr>
          <p:nvPr/>
        </p:nvSpPr>
        <p:spPr bwMode="auto">
          <a:xfrm rot="5400000">
            <a:off x="7635081" y="4433888"/>
            <a:ext cx="160338" cy="1571625"/>
          </a:xfrm>
          <a:prstGeom prst="upArrow">
            <a:avLst>
              <a:gd name="adj1" fmla="val 50000"/>
              <a:gd name="adj2" fmla="val 99653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804025" y="1517223"/>
            <a:ext cx="2952328" cy="327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At great depths 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the Universe 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looks completely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different </a:t>
            </a:r>
          </a:p>
          <a:p>
            <a:pPr eaLnBrk="0" hangingPunct="0">
              <a:spcBef>
                <a:spcPct val="50000"/>
              </a:spcBef>
              <a:defRPr/>
            </a:pP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/>
            </a:endParaRP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and thus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     long ago :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  Depth= Time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14" y="1572041"/>
            <a:ext cx="6301334" cy="5041067"/>
          </a:xfrm>
        </p:spPr>
      </p:pic>
    </p:spTree>
    <p:extLst>
      <p:ext uri="{BB962C8B-B14F-4D97-AF65-F5344CB8AC3E}">
        <p14:creationId xmlns:p14="http://schemas.microsoft.com/office/powerpoint/2010/main" val="2758814438"/>
      </p:ext>
    </p:extLst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642938" y="1785938"/>
            <a:ext cx="7775575" cy="4378325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14290"/>
            <a:ext cx="10117138" cy="1371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sz="3600" b="1" dirty="0">
                <a:solidFill>
                  <a:schemeClr val="tx1"/>
                </a:solidFill>
              </a:rPr>
            </a:br>
            <a:br>
              <a:rPr sz="3600" b="1" dirty="0">
                <a:solidFill>
                  <a:schemeClr val="tx1"/>
                </a:solidFill>
              </a:rPr>
            </a:br>
            <a:br>
              <a:rPr sz="3600" b="1" dirty="0">
                <a:solidFill>
                  <a:schemeClr val="tx1"/>
                </a:solidFill>
              </a:rPr>
            </a:br>
            <a:br>
              <a:rPr sz="3600" b="1" dirty="0">
                <a:solidFill>
                  <a:schemeClr val="tx1"/>
                </a:solidFill>
              </a:rPr>
            </a:br>
            <a:br>
              <a:rPr sz="3600" b="1" dirty="0">
                <a:solidFill>
                  <a:schemeClr val="tx1"/>
                </a:solidFill>
              </a:rPr>
            </a:br>
            <a:br>
              <a:rPr sz="3600" b="1" dirty="0">
                <a:solidFill>
                  <a:schemeClr val="tx1"/>
                </a:solidFill>
              </a:rPr>
            </a:br>
            <a:br>
              <a:rPr sz="3600" b="1" dirty="0">
                <a:solidFill>
                  <a:schemeClr val="tx1"/>
                </a:solidFill>
              </a:rPr>
            </a:br>
            <a:br>
              <a:rPr sz="3600" b="1" dirty="0">
                <a:solidFill>
                  <a:schemeClr val="tx1"/>
                </a:solidFill>
              </a:rPr>
            </a:br>
            <a:br>
              <a:rPr sz="3600" b="1" dirty="0">
                <a:solidFill>
                  <a:schemeClr val="tx1"/>
                </a:solidFill>
              </a:rPr>
            </a:br>
            <a:br>
              <a:rPr sz="3600" b="1" dirty="0">
                <a:solidFill>
                  <a:schemeClr val="tx1"/>
                </a:solidFill>
              </a:rPr>
            </a:br>
            <a:br>
              <a:rPr sz="3600" b="1" dirty="0">
                <a:solidFill>
                  <a:schemeClr val="tx1"/>
                </a:solidFill>
              </a:rPr>
            </a:br>
            <a:r>
              <a:rPr sz="3600" b="1" dirty="0">
                <a:solidFill>
                  <a:schemeClr val="tx1"/>
                </a:solidFill>
              </a:rPr>
              <a:t>                             Evolution   &amp;   Fate</a:t>
            </a:r>
            <a:br>
              <a:rPr sz="3600" b="1" dirty="0">
                <a:solidFill>
                  <a:schemeClr val="tx1"/>
                </a:solidFill>
              </a:rPr>
            </a:br>
            <a:r>
              <a:rPr sz="3600" b="1" dirty="0">
                <a:solidFill>
                  <a:schemeClr val="tx1"/>
                </a:solidFill>
              </a:rPr>
              <a:t>         </a:t>
            </a:r>
            <a:r>
              <a:rPr sz="3600" b="1" dirty="0" err="1">
                <a:solidFill>
                  <a:schemeClr val="tx1"/>
                </a:solidFill>
              </a:rPr>
              <a:t>Friedmann</a:t>
            </a:r>
            <a:r>
              <a:rPr sz="3600" b="1" dirty="0">
                <a:solidFill>
                  <a:schemeClr val="tx1"/>
                </a:solidFill>
              </a:rPr>
              <a:t>-Robertson-Walker-Lemaitre </a:t>
            </a:r>
            <a:br>
              <a:rPr sz="3600" b="1" dirty="0">
                <a:solidFill>
                  <a:schemeClr val="tx1"/>
                </a:solidFill>
              </a:rPr>
            </a:br>
            <a:r>
              <a:rPr sz="3600" b="1" dirty="0">
                <a:solidFill>
                  <a:schemeClr val="tx1"/>
                </a:solidFill>
              </a:rPr>
              <a:t>                                       Universe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7250" y="2286000"/>
            <a:ext cx="7572375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prstClr val="white"/>
                </a:solidFill>
                <a:latin typeface="Constantia"/>
              </a:rPr>
              <a:t>Completely determined by 3 factors:</a:t>
            </a:r>
          </a:p>
          <a:p>
            <a:pPr>
              <a:defRPr/>
            </a:pPr>
            <a:endParaRPr lang="en-US" sz="24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en-US" sz="2400" dirty="0">
                <a:solidFill>
                  <a:prstClr val="white"/>
                </a:solidFill>
              </a:rPr>
              <a:t>          </a:t>
            </a:r>
            <a:r>
              <a:rPr lang="en-US" sz="2400" dirty="0">
                <a:solidFill>
                  <a:prstClr val="white"/>
                </a:solidFill>
                <a:sym typeface="Mathematica1"/>
              </a:rPr>
              <a:t>• </a:t>
            </a:r>
            <a:r>
              <a:rPr lang="en-US" sz="2400" dirty="0">
                <a:solidFill>
                  <a:prstClr val="white"/>
                </a:solidFill>
                <a:latin typeface="Constantia"/>
                <a:sym typeface="Mathematica1"/>
              </a:rPr>
              <a:t>energy and matter content </a:t>
            </a:r>
          </a:p>
          <a:p>
            <a:pPr>
              <a:defRPr/>
            </a:pPr>
            <a:r>
              <a:rPr lang="en-US" sz="2400" dirty="0">
                <a:solidFill>
                  <a:prstClr val="white"/>
                </a:solidFill>
                <a:latin typeface="Constantia"/>
                <a:sym typeface="Mathematica1"/>
              </a:rPr>
              <a:t>                              (density and pressure)</a:t>
            </a:r>
            <a:r>
              <a:rPr lang="en-US" sz="2400" dirty="0">
                <a:solidFill>
                  <a:prstClr val="white"/>
                </a:solidFill>
                <a:latin typeface="Constantia"/>
              </a:rPr>
              <a:t>                                </a:t>
            </a:r>
          </a:p>
          <a:p>
            <a:pPr>
              <a:defRPr/>
            </a:pPr>
            <a:endParaRPr lang="en-US" sz="2400" dirty="0">
              <a:solidFill>
                <a:prstClr val="white"/>
              </a:solidFill>
              <a:latin typeface="Constantia"/>
              <a:sym typeface="Mathematica1"/>
            </a:endParaRPr>
          </a:p>
          <a:p>
            <a:pPr>
              <a:defRPr/>
            </a:pPr>
            <a:r>
              <a:rPr lang="en-US" sz="2400" dirty="0">
                <a:solidFill>
                  <a:prstClr val="white"/>
                </a:solidFill>
                <a:latin typeface="Constantia"/>
                <a:sym typeface="Mathematica1"/>
              </a:rPr>
              <a:t>           • geometry of the Universe</a:t>
            </a:r>
          </a:p>
          <a:p>
            <a:pPr>
              <a:defRPr/>
            </a:pPr>
            <a:r>
              <a:rPr lang="en-US" sz="2400" dirty="0">
                <a:solidFill>
                  <a:prstClr val="white"/>
                </a:solidFill>
                <a:latin typeface="Constantia"/>
                <a:sym typeface="Mathematica1"/>
              </a:rPr>
              <a:t>                               (curvature)                                                                                 </a:t>
            </a:r>
          </a:p>
          <a:p>
            <a:pPr>
              <a:defRPr/>
            </a:pPr>
            <a:endParaRPr lang="en-US" sz="2400" dirty="0">
              <a:solidFill>
                <a:prstClr val="white"/>
              </a:solidFill>
              <a:latin typeface="Constantia"/>
              <a:sym typeface="Mathematica1"/>
            </a:endParaRPr>
          </a:p>
          <a:p>
            <a:pPr>
              <a:defRPr/>
            </a:pPr>
            <a:r>
              <a:rPr lang="en-US" sz="2400" dirty="0">
                <a:solidFill>
                  <a:prstClr val="white"/>
                </a:solidFill>
                <a:latin typeface="Constantia"/>
                <a:sym typeface="Mathematica1"/>
              </a:rPr>
              <a:t>           • Cosmological  Constant</a:t>
            </a:r>
            <a:r>
              <a:rPr lang="en-US" sz="2400" dirty="0">
                <a:solidFill>
                  <a:prstClr val="white"/>
                </a:solidFill>
                <a:latin typeface="Constanti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0292223"/>
      </p:ext>
    </p:extLst>
  </p:cSld>
  <p:clrMapOvr>
    <a:masterClrMapping/>
  </p:clrMapOvr>
  <p:transition>
    <p:zo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6732588" y="1484313"/>
            <a:ext cx="2232025" cy="51847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053701" name="Rectangle 5"/>
          <p:cNvSpPr>
            <a:spLocks noGrp="1" noChangeArrowheads="1"/>
          </p:cNvSpPr>
          <p:nvPr>
            <p:ph type="title"/>
          </p:nvPr>
        </p:nvSpPr>
        <p:spPr>
          <a:xfrm>
            <a:off x="173780" y="116632"/>
            <a:ext cx="897022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5. </a:t>
            </a:r>
            <a:r>
              <a:rPr lang="en-GB" sz="60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Changing Universe</a:t>
            </a:r>
            <a:endParaRPr sz="60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8967" name="Text Box 7"/>
          <p:cNvSpPr txBox="1">
            <a:spLocks noChangeArrowheads="1"/>
          </p:cNvSpPr>
          <p:nvPr/>
        </p:nvSpPr>
        <p:spPr bwMode="auto">
          <a:xfrm>
            <a:off x="6804025" y="5154613"/>
            <a:ext cx="2160588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 sz="2000" b="1" dirty="0">
              <a:solidFill>
                <a:prstClr val="white"/>
              </a:solidFill>
              <a:latin typeface="Constantia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en-US" sz="2000" b="1" dirty="0">
                <a:solidFill>
                  <a:prstClr val="white"/>
                </a:solidFill>
                <a:latin typeface="Constantia"/>
              </a:rPr>
              <a:t>Galaxies in Hubble Ultra Deep Field</a:t>
            </a:r>
          </a:p>
        </p:txBody>
      </p:sp>
      <p:sp>
        <p:nvSpPr>
          <p:cNvPr id="26631" name="Rectangle 2"/>
          <p:cNvSpPr>
            <a:spLocks noChangeArrowheads="1"/>
          </p:cNvSpPr>
          <p:nvPr/>
        </p:nvSpPr>
        <p:spPr bwMode="auto">
          <a:xfrm>
            <a:off x="142875" y="1500188"/>
            <a:ext cx="6500813" cy="51847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6632" name="AutoShape 12"/>
          <p:cNvSpPr>
            <a:spLocks noChangeArrowheads="1"/>
          </p:cNvSpPr>
          <p:nvPr/>
        </p:nvSpPr>
        <p:spPr bwMode="auto">
          <a:xfrm rot="5400000">
            <a:off x="7635081" y="4433888"/>
            <a:ext cx="160338" cy="1571625"/>
          </a:xfrm>
          <a:prstGeom prst="upArrow">
            <a:avLst>
              <a:gd name="adj1" fmla="val 50000"/>
              <a:gd name="adj2" fmla="val 99653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804025" y="1517223"/>
            <a:ext cx="2952328" cy="327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At great depths 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the Universe 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looks completely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different </a:t>
            </a:r>
          </a:p>
          <a:p>
            <a:pPr eaLnBrk="0" hangingPunct="0">
              <a:spcBef>
                <a:spcPct val="50000"/>
              </a:spcBef>
              <a:defRPr/>
            </a:pP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/>
            </a:endParaRP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and thus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     long ago :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  Depth= Time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3" descr="hubblerevealsgaldram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4313"/>
            <a:ext cx="6480175" cy="518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117117"/>
      </p:ext>
    </p:extLst>
  </p:cSld>
  <p:clrMapOvr>
    <a:masterClrMapping/>
  </p:clrMapOvr>
  <p:transition>
    <p:zo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20" name="Rectangle 4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179388" y="908721"/>
            <a:ext cx="8785225" cy="4752304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135622" name="Rectangle 6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-214313" y="2000250"/>
            <a:ext cx="9720263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Cosmic Curvature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489837"/>
      </p:ext>
    </p:extLst>
  </p:cSld>
  <p:clrMapOvr>
    <a:masterClrMapping/>
  </p:clrMapOvr>
  <p:transition>
    <p:zo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AutoShape 2"/>
          <p:cNvSpPr>
            <a:spLocks noChangeArrowheads="1"/>
          </p:cNvSpPr>
          <p:nvPr/>
        </p:nvSpPr>
        <p:spPr bwMode="auto">
          <a:xfrm>
            <a:off x="250825" y="1989138"/>
            <a:ext cx="8713788" cy="3095625"/>
          </a:xfrm>
          <a:prstGeom prst="roundRect">
            <a:avLst>
              <a:gd name="adj" fmla="val 16667"/>
            </a:avLst>
          </a:prstGeom>
          <a:solidFill>
            <a:srgbClr val="C0C0C0">
              <a:alpha val="45097"/>
            </a:srgb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58115" name="Text Box 3"/>
          <p:cNvSpPr txBox="1">
            <a:spLocks noChangeArrowheads="1"/>
          </p:cNvSpPr>
          <p:nvPr/>
        </p:nvSpPr>
        <p:spPr bwMode="auto">
          <a:xfrm>
            <a:off x="-396875" y="1268413"/>
            <a:ext cx="9720263" cy="367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6000" b="1" dirty="0"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How Much ?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000" b="1" dirty="0">
              <a:solidFill>
                <a:srgbClr val="FFFFD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Cosmic Curvature</a:t>
            </a:r>
          </a:p>
        </p:txBody>
      </p:sp>
    </p:spTree>
    <p:extLst>
      <p:ext uri="{BB962C8B-B14F-4D97-AF65-F5344CB8AC3E}">
        <p14:creationId xmlns:p14="http://schemas.microsoft.com/office/powerpoint/2010/main" val="3338744258"/>
      </p:ext>
    </p:extLst>
  </p:cSld>
  <p:clrMapOvr>
    <a:masterClrMapping/>
  </p:clrMapOvr>
  <p:transition>
    <p:zo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Cosmic Microwave Background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64" y="1412776"/>
            <a:ext cx="7283095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79388" y="5475288"/>
            <a:ext cx="8785225" cy="124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Map of the Universe at Recombination Epoch  (Planck, 2013):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        </a:t>
            </a:r>
            <a:r>
              <a:rPr lang="en-US" sz="1600" b="1" dirty="0"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sym typeface="Mathematica1" pitchFamily="2" charset="2"/>
              </a:rPr>
              <a:t> </a:t>
            </a:r>
            <a:r>
              <a:rPr lang="en-US" sz="1600" b="1" dirty="0"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379,000 years after Big Bang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        </a:t>
            </a:r>
            <a:r>
              <a:rPr lang="en-US" sz="1600" b="1" dirty="0"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sym typeface="Mathematica1" pitchFamily="2" charset="2"/>
              </a:rPr>
              <a:t> </a:t>
            </a:r>
            <a:r>
              <a:rPr lang="en-US" sz="1600" b="1" dirty="0" err="1"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Subhorizon</a:t>
            </a:r>
            <a:r>
              <a:rPr lang="en-US" sz="1600" b="1" dirty="0"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perturbations:    primordial sound waves 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         </a:t>
            </a:r>
            <a:r>
              <a:rPr lang="en-US" sz="1600" b="1" dirty="0"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sym typeface="Mathematica1" pitchFamily="2" charset="2"/>
              </a:rPr>
              <a:t> </a:t>
            </a:r>
            <a:r>
              <a:rPr lang="en-US" sz="1600" b="1" dirty="0"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∆T/T   &lt;  10-5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79388" y="5445125"/>
            <a:ext cx="8785225" cy="129698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4456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61" name="Text Box 5"/>
          <p:cNvSpPr txBox="1">
            <a:spLocks noChangeArrowheads="1"/>
          </p:cNvSpPr>
          <p:nvPr/>
        </p:nvSpPr>
        <p:spPr bwMode="auto">
          <a:xfrm>
            <a:off x="107950" y="1503363"/>
            <a:ext cx="4859338" cy="2628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00"/>
                </a:solidFill>
                <a:latin typeface="Tahoma" pitchFamily="34" charset="0"/>
              </a:rPr>
              <a:t> </a:t>
            </a:r>
            <a:endParaRPr lang="en-US" sz="1400" b="1" dirty="0">
              <a:solidFill>
                <a:srgbClr val="000000"/>
              </a:solidFill>
              <a:latin typeface="Arial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Measuring the Geometry of the Universe: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b="1" dirty="0">
              <a:solidFill>
                <a:srgbClr val="000000">
                  <a:lumMod val="95000"/>
                </a:srgbClr>
              </a:solidFill>
              <a:latin typeface="Arial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  <a:sym typeface="Mathematica1"/>
              </a:rPr>
              <a:t>•   </a:t>
            </a: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</a:rPr>
              <a:t>Object with known physical size,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</a:rPr>
              <a:t>      at large cosmological distance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</a:rPr>
              <a:t>	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  <a:sym typeface="Batang" pitchFamily="18" charset="-127"/>
              </a:rPr>
              <a:t>●    </a:t>
            </a: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</a:rPr>
              <a:t>Measure angular extent on sky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b="1" dirty="0">
              <a:solidFill>
                <a:srgbClr val="000000">
                  <a:lumMod val="95000"/>
                </a:srgbClr>
              </a:solidFill>
              <a:latin typeface="Arial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</a:rPr>
              <a:t>●    </a:t>
            </a: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  <a:sym typeface="Batang" pitchFamily="18" charset="-127"/>
              </a:rPr>
              <a:t>Comparison yields light path,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  <a:sym typeface="Batang" pitchFamily="18" charset="-127"/>
              </a:rPr>
              <a:t>       and from this the curvature of space  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i="1" dirty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129741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215900" y="-242888"/>
            <a:ext cx="8928100" cy="137160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Measuring  Curvature</a:t>
            </a:r>
          </a:p>
        </p:txBody>
      </p:sp>
      <p:sp>
        <p:nvSpPr>
          <p:cNvPr id="90116" name="Text Box 9"/>
          <p:cNvSpPr txBox="1">
            <a:spLocks noChangeArrowheads="1"/>
          </p:cNvSpPr>
          <p:nvPr/>
        </p:nvSpPr>
        <p:spPr bwMode="auto">
          <a:xfrm>
            <a:off x="8144669" y="4929187"/>
            <a:ext cx="6477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800" dirty="0">
                <a:solidFill>
                  <a:srgbClr val="000000"/>
                </a:solidFill>
                <a:latin typeface="Tahoma" pitchFamily="34" charset="0"/>
              </a:rPr>
              <a:t>W. Hu</a:t>
            </a:r>
          </a:p>
        </p:txBody>
      </p:sp>
      <p:sp>
        <p:nvSpPr>
          <p:cNvPr id="90117" name="Rectangle 10"/>
          <p:cNvSpPr>
            <a:spLocks noChangeArrowheads="1"/>
          </p:cNvSpPr>
          <p:nvPr/>
        </p:nvSpPr>
        <p:spPr bwMode="auto">
          <a:xfrm>
            <a:off x="107950" y="1412875"/>
            <a:ext cx="3821113" cy="50165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3608" name="Rectangle 12"/>
          <p:cNvSpPr>
            <a:spLocks noChangeArrowheads="1"/>
          </p:cNvSpPr>
          <p:nvPr/>
        </p:nvSpPr>
        <p:spPr bwMode="auto">
          <a:xfrm>
            <a:off x="4071938" y="1412875"/>
            <a:ext cx="4964112" cy="5016500"/>
          </a:xfrm>
          <a:prstGeom prst="rect">
            <a:avLst/>
          </a:prstGeom>
          <a:noFill/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90119" name="Picture 10" descr="da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469" y="2439988"/>
            <a:ext cx="382905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57188" y="5357813"/>
            <a:ext cx="3214687" cy="4778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500" b="1" dirty="0">
                <a:solidFill>
                  <a:srgbClr val="000000"/>
                </a:solidFill>
                <a:latin typeface="Arial"/>
              </a:rPr>
              <a:t>Geometry  of   Space</a:t>
            </a:r>
          </a:p>
        </p:txBody>
      </p:sp>
      <p:sp>
        <p:nvSpPr>
          <p:cNvPr id="15" name="Down Arrow 14"/>
          <p:cNvSpPr/>
          <p:nvPr/>
        </p:nvSpPr>
        <p:spPr>
          <a:xfrm>
            <a:off x="1643063" y="4214813"/>
            <a:ext cx="642937" cy="928687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099938"/>
      </p:ext>
    </p:extLst>
  </p:cSld>
  <p:clrMapOvr>
    <a:masterClrMapping/>
  </p:clrMapOvr>
  <p:transition>
    <p:zo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61" name="Text Box 5"/>
          <p:cNvSpPr txBox="1">
            <a:spLocks noChangeArrowheads="1"/>
          </p:cNvSpPr>
          <p:nvPr/>
        </p:nvSpPr>
        <p:spPr bwMode="auto">
          <a:xfrm>
            <a:off x="107950" y="1503363"/>
            <a:ext cx="4859338" cy="2390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00"/>
                </a:solidFill>
                <a:latin typeface="Tahoma" pitchFamily="34" charset="0"/>
              </a:rPr>
              <a:t> </a:t>
            </a:r>
            <a:endParaRPr lang="en-US" sz="1400" b="1" dirty="0">
              <a:solidFill>
                <a:srgbClr val="000000"/>
              </a:solidFill>
              <a:latin typeface="Arial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b="1" dirty="0">
              <a:solidFill>
                <a:srgbClr val="000000">
                  <a:lumMod val="95000"/>
                </a:srgbClr>
              </a:solidFill>
              <a:latin typeface="Arial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</a:rPr>
              <a:t> </a:t>
            </a: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  <a:sym typeface="Mathematica1"/>
              </a:rPr>
              <a:t>•  </a:t>
            </a: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</a:rPr>
              <a:t>Object with known physical size,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</a:rPr>
              <a:t>      at large cosmological distance: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b="1" dirty="0">
              <a:solidFill>
                <a:srgbClr val="000000">
                  <a:lumMod val="95000"/>
                </a:srgbClr>
              </a:solidFill>
              <a:latin typeface="Arial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</a:rPr>
              <a:t>  </a:t>
            </a: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  <a:sym typeface="Mathematica1"/>
              </a:rPr>
              <a:t>•  Sound Waves in the Early Universe !!!!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b="1" dirty="0">
              <a:solidFill>
                <a:srgbClr val="000000">
                  <a:lumMod val="95000"/>
                </a:srgbClr>
              </a:solidFill>
              <a:latin typeface="Arial"/>
              <a:sym typeface="Mathematica1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  <a:sym typeface="Mathematica1"/>
              </a:rPr>
              <a:t>  </a:t>
            </a:r>
            <a:endParaRPr lang="en-US" sz="1400" b="1" dirty="0">
              <a:solidFill>
                <a:srgbClr val="000000">
                  <a:lumMod val="95000"/>
                </a:srgbClr>
              </a:solidFill>
              <a:latin typeface="Arial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</a:rPr>
              <a:t>	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i="1" dirty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129741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215900" y="-242888"/>
            <a:ext cx="8928100" cy="137160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Measuring  Curvature</a:t>
            </a:r>
          </a:p>
        </p:txBody>
      </p:sp>
      <p:sp>
        <p:nvSpPr>
          <p:cNvPr id="91140" name="Text Box 9"/>
          <p:cNvSpPr txBox="1">
            <a:spLocks noChangeArrowheads="1"/>
          </p:cNvSpPr>
          <p:nvPr/>
        </p:nvSpPr>
        <p:spPr bwMode="auto">
          <a:xfrm>
            <a:off x="8172400" y="5143500"/>
            <a:ext cx="6477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800" dirty="0">
                <a:solidFill>
                  <a:srgbClr val="000000"/>
                </a:solidFill>
                <a:latin typeface="Tahoma" pitchFamily="34" charset="0"/>
              </a:rPr>
              <a:t>W. Hu</a:t>
            </a:r>
          </a:p>
        </p:txBody>
      </p:sp>
      <p:sp>
        <p:nvSpPr>
          <p:cNvPr id="91141" name="Rectangle 10"/>
          <p:cNvSpPr>
            <a:spLocks noChangeArrowheads="1"/>
          </p:cNvSpPr>
          <p:nvPr/>
        </p:nvSpPr>
        <p:spPr bwMode="auto">
          <a:xfrm>
            <a:off x="107950" y="1412875"/>
            <a:ext cx="3821113" cy="50165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3608" name="Rectangle 12"/>
          <p:cNvSpPr>
            <a:spLocks noChangeArrowheads="1"/>
          </p:cNvSpPr>
          <p:nvPr/>
        </p:nvSpPr>
        <p:spPr bwMode="auto">
          <a:xfrm>
            <a:off x="4071938" y="1412875"/>
            <a:ext cx="4964112" cy="5016500"/>
          </a:xfrm>
          <a:prstGeom prst="rect">
            <a:avLst/>
          </a:prstGeom>
          <a:noFill/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91143" name="Picture 10" descr="da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144" y="2569369"/>
            <a:ext cx="382905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Down Arrow 15"/>
          <p:cNvSpPr/>
          <p:nvPr/>
        </p:nvSpPr>
        <p:spPr>
          <a:xfrm>
            <a:off x="1643063" y="4214813"/>
            <a:ext cx="642937" cy="928687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7188" y="5357813"/>
            <a:ext cx="364331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  <a:latin typeface="Arial"/>
              </a:rPr>
              <a:t>Temperature Fluctuations</a:t>
            </a:r>
          </a:p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  <a:latin typeface="Arial"/>
              </a:rPr>
              <a:t>                    CMB</a:t>
            </a:r>
          </a:p>
        </p:txBody>
      </p:sp>
    </p:spTree>
    <p:extLst>
      <p:ext uri="{BB962C8B-B14F-4D97-AF65-F5344CB8AC3E}">
        <p14:creationId xmlns:p14="http://schemas.microsoft.com/office/powerpoint/2010/main" val="3656673099"/>
      </p:ext>
    </p:extLst>
  </p:cSld>
  <p:clrMapOvr>
    <a:masterClrMapping/>
  </p:clrMapOvr>
  <p:transition>
    <p:zo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Fluctuations-Origin</a:t>
            </a:r>
            <a:r>
              <a:rPr lang="nl-NL" dirty="0"/>
              <a:t> </a:t>
            </a:r>
          </a:p>
        </p:txBody>
      </p:sp>
      <p:pic>
        <p:nvPicPr>
          <p:cNvPr id="14338" name="Picture 2" descr="http://background.uchicago.edu/~whu/SciAm/secondpea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30494"/>
            <a:ext cx="8251458" cy="522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2158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13" descr="soundwav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292600"/>
            <a:ext cx="4716462" cy="214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4" descr="fieldsur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700213"/>
            <a:ext cx="4751387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61" name="Text Box 5"/>
          <p:cNvSpPr txBox="1">
            <a:spLocks noChangeArrowheads="1"/>
          </p:cNvSpPr>
          <p:nvPr/>
        </p:nvSpPr>
        <p:spPr bwMode="auto">
          <a:xfrm>
            <a:off x="107950" y="1503363"/>
            <a:ext cx="4859338" cy="49990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Tahoma" pitchFamily="34" charset="0"/>
              </a:rPr>
              <a:t>●</a:t>
            </a:r>
            <a:r>
              <a:rPr lang="en-US" sz="1600" dirty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Arial"/>
              </a:rPr>
              <a:t>small ripples in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     primordial matter &amp; photon   distribution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●  gravity:  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     - compression primordial photon gas 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     - photon pressure resists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b="1" dirty="0">
              <a:solidFill>
                <a:srgbClr val="000000"/>
              </a:solidFill>
              <a:latin typeface="Arial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● compressions and rarefactions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    in photon gas:   sound waves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b="1" dirty="0">
              <a:solidFill>
                <a:srgbClr val="000000"/>
              </a:solidFill>
              <a:latin typeface="Arial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● sound waves not heard, but seen: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   - compressions:    (photon) T  higher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   - rarefactions:                              lower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b="1" dirty="0">
              <a:solidFill>
                <a:srgbClr val="000000"/>
              </a:solidFill>
              <a:latin typeface="Arial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● fundamental mode sound spectrum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   - size of “instrument”:        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   - (sound) horizon size last scattering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b="1" dirty="0">
              <a:solidFill>
                <a:srgbClr val="000000"/>
              </a:solidFill>
              <a:latin typeface="Arial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● Observed, angular size:            </a:t>
            </a:r>
            <a:r>
              <a:rPr lang="el-GR" sz="1400" b="1" dirty="0">
                <a:solidFill>
                  <a:srgbClr val="000000"/>
                </a:solidFill>
                <a:latin typeface="Arial"/>
              </a:rPr>
              <a:t>θ</a:t>
            </a:r>
            <a:r>
              <a:rPr lang="en-US" sz="1400" b="1" dirty="0">
                <a:solidFill>
                  <a:srgbClr val="000000"/>
                </a:solidFill>
                <a:latin typeface="Arial"/>
              </a:rPr>
              <a:t>~1º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    - exact scale maximum compression, the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      “cosmic fundamental mode of music”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dirty="0">
                <a:solidFill>
                  <a:srgbClr val="FFFF00"/>
                </a:solidFill>
                <a:latin typeface="Tahoma" pitchFamily="34" charset="0"/>
              </a:rPr>
              <a:t>     </a:t>
            </a:r>
            <a:endParaRPr lang="en-US" sz="1400" i="1" dirty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129741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215900" y="-242888"/>
            <a:ext cx="8928100" cy="137160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Music of the Spheres</a:t>
            </a:r>
          </a:p>
        </p:txBody>
      </p:sp>
      <p:sp>
        <p:nvSpPr>
          <p:cNvPr id="92166" name="Text Box 9"/>
          <p:cNvSpPr txBox="1">
            <a:spLocks noChangeArrowheads="1"/>
          </p:cNvSpPr>
          <p:nvPr/>
        </p:nvSpPr>
        <p:spPr bwMode="auto">
          <a:xfrm>
            <a:off x="395288" y="6092825"/>
            <a:ext cx="6477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800">
                <a:solidFill>
                  <a:srgbClr val="000000"/>
                </a:solidFill>
                <a:latin typeface="Tahoma" pitchFamily="34" charset="0"/>
              </a:rPr>
              <a:t>W. Hu</a:t>
            </a:r>
          </a:p>
        </p:txBody>
      </p:sp>
      <p:sp>
        <p:nvSpPr>
          <p:cNvPr id="92167" name="Rectangle 10"/>
          <p:cNvSpPr>
            <a:spLocks noChangeArrowheads="1"/>
          </p:cNvSpPr>
          <p:nvPr/>
        </p:nvSpPr>
        <p:spPr bwMode="auto">
          <a:xfrm>
            <a:off x="107950" y="1412875"/>
            <a:ext cx="4103688" cy="50403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2168" name="Rectangle 12"/>
          <p:cNvSpPr>
            <a:spLocks noChangeArrowheads="1"/>
          </p:cNvSpPr>
          <p:nvPr/>
        </p:nvSpPr>
        <p:spPr bwMode="auto">
          <a:xfrm>
            <a:off x="4284663" y="1412875"/>
            <a:ext cx="4751387" cy="50403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2169" name="AutoShape 14"/>
          <p:cNvSpPr>
            <a:spLocks noChangeArrowheads="1"/>
          </p:cNvSpPr>
          <p:nvPr/>
        </p:nvSpPr>
        <p:spPr bwMode="auto">
          <a:xfrm>
            <a:off x="6300788" y="3357563"/>
            <a:ext cx="647700" cy="1008062"/>
          </a:xfrm>
          <a:prstGeom prst="downArrow">
            <a:avLst>
              <a:gd name="adj1" fmla="val 50000"/>
              <a:gd name="adj2" fmla="val 38909"/>
            </a:avLst>
          </a:prstGeom>
          <a:solidFill>
            <a:srgbClr val="FF0000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071033"/>
      </p:ext>
    </p:extLst>
  </p:cSld>
  <p:clrMapOvr>
    <a:masterClrMapping/>
  </p:clrMapOvr>
  <p:transition>
    <p:zo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05" name="Text Box 5"/>
          <p:cNvSpPr txBox="1">
            <a:spLocks noChangeArrowheads="1"/>
          </p:cNvSpPr>
          <p:nvPr/>
        </p:nvSpPr>
        <p:spPr bwMode="auto">
          <a:xfrm>
            <a:off x="372035" y="5681312"/>
            <a:ext cx="8785225" cy="78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/>
              </a:rPr>
              <a:t>COBE measured fluctuations:                              &gt; 7</a:t>
            </a:r>
            <a:r>
              <a:rPr lang="en-US" sz="1600" b="1" baseline="30000" dirty="0"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/>
              </a:rPr>
              <a:t>o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/>
              </a:rPr>
              <a:t>Size Horizon at Recombination spans angle   ~ 1</a:t>
            </a:r>
            <a:r>
              <a:rPr lang="en-US" sz="1600" b="1" baseline="30000" dirty="0"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/>
              </a:rPr>
              <a:t>o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/>
              </a:rPr>
              <a:t> </a:t>
            </a:r>
          </a:p>
        </p:txBody>
      </p:sp>
      <p:pic>
        <p:nvPicPr>
          <p:cNvPr id="148483" name="Picture 3" descr="cob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836613"/>
            <a:ext cx="8856662" cy="4567237"/>
          </a:xfrm>
          <a:noFill/>
        </p:spPr>
      </p:pic>
      <p:sp>
        <p:nvSpPr>
          <p:cNvPr id="97280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0"/>
            <a:ext cx="9359900" cy="9080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48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Cosmic Microwave Background</a:t>
            </a:r>
          </a:p>
        </p:txBody>
      </p:sp>
      <p:sp>
        <p:nvSpPr>
          <p:cNvPr id="148485" name="Rectangle 4"/>
          <p:cNvSpPr>
            <a:spLocks noChangeArrowheads="1"/>
          </p:cNvSpPr>
          <p:nvPr/>
        </p:nvSpPr>
        <p:spPr bwMode="auto">
          <a:xfrm>
            <a:off x="179388" y="5357813"/>
            <a:ext cx="8785225" cy="1428750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48486" name="Oval 6"/>
          <p:cNvSpPr>
            <a:spLocks noChangeArrowheads="1"/>
          </p:cNvSpPr>
          <p:nvPr/>
        </p:nvSpPr>
        <p:spPr bwMode="auto">
          <a:xfrm>
            <a:off x="2195513" y="3068638"/>
            <a:ext cx="144462" cy="1444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48487" name="AutoShape 7"/>
          <p:cNvSpPr>
            <a:spLocks noChangeArrowheads="1"/>
          </p:cNvSpPr>
          <p:nvPr/>
        </p:nvSpPr>
        <p:spPr bwMode="auto">
          <a:xfrm rot="-1317264">
            <a:off x="2411413" y="2781300"/>
            <a:ext cx="1150937" cy="71438"/>
          </a:xfrm>
          <a:prstGeom prst="leftArrow">
            <a:avLst>
              <a:gd name="adj1" fmla="val 50000"/>
              <a:gd name="adj2" fmla="val 40277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48488" name="Text Box 8"/>
          <p:cNvSpPr txBox="1">
            <a:spLocks noChangeArrowheads="1"/>
          </p:cNvSpPr>
          <p:nvPr/>
        </p:nvSpPr>
        <p:spPr bwMode="auto">
          <a:xfrm>
            <a:off x="3635375" y="2349500"/>
            <a:ext cx="3095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CC0000"/>
                </a:solidFill>
                <a:latin typeface="Arial" charset="0"/>
              </a:rPr>
              <a:t>Size Horizon Recombination</a:t>
            </a:r>
          </a:p>
        </p:txBody>
      </p:sp>
    </p:spTree>
    <p:extLst>
      <p:ext uri="{BB962C8B-B14F-4D97-AF65-F5344CB8AC3E}">
        <p14:creationId xmlns:p14="http://schemas.microsoft.com/office/powerpoint/2010/main" val="3235341743"/>
      </p:ext>
    </p:extLst>
  </p:cSld>
  <p:clrMapOvr>
    <a:masterClrMapping/>
  </p:clrMapOvr>
  <p:transition>
    <p:zo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000" b="1" dirty="0"/>
              <a:t>Flat </a:t>
            </a:r>
            <a:r>
              <a:rPr lang="nl-NL" sz="5000" b="1" dirty="0" err="1"/>
              <a:t>universe</a:t>
            </a:r>
            <a:r>
              <a:rPr lang="nl-NL" sz="5000" b="1" dirty="0"/>
              <a:t> </a:t>
            </a:r>
            <a:r>
              <a:rPr lang="nl-NL" sz="5000" b="1" dirty="0" err="1"/>
              <a:t>from</a:t>
            </a:r>
            <a:r>
              <a:rPr lang="nl-NL" sz="5000" b="1" dirty="0"/>
              <a:t> CMB</a:t>
            </a:r>
            <a:endParaRPr lang="en-US" sz="50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>
                <a:latin typeface="Constantia" panose="02030602050306030303" pitchFamily="18" charset="0"/>
              </a:rPr>
              <a:t>First peak:  flat </a:t>
            </a:r>
            <a:r>
              <a:rPr lang="nl-NL" b="1" dirty="0" err="1">
                <a:latin typeface="Constantia" panose="02030602050306030303" pitchFamily="18" charset="0"/>
              </a:rPr>
              <a:t>universe</a:t>
            </a:r>
            <a:endParaRPr lang="en-US" b="1" dirty="0">
              <a:latin typeface="Constantia" panose="02030602050306030303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32856"/>
            <a:ext cx="4991469" cy="386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5993904"/>
            <a:ext cx="1800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400" dirty="0">
                <a:solidFill>
                  <a:prstClr val="black"/>
                </a:solidFill>
                <a:latin typeface="Constantia" panose="02030602050306030303" pitchFamily="18" charset="0"/>
              </a:rPr>
              <a:t>Closed: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400" dirty="0">
                <a:solidFill>
                  <a:prstClr val="black"/>
                </a:solidFill>
                <a:latin typeface="Constantia" panose="02030602050306030303" pitchFamily="18" charset="0"/>
              </a:rPr>
              <a:t>hot spots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400" dirty="0">
                <a:solidFill>
                  <a:prstClr val="black"/>
                </a:solidFill>
                <a:latin typeface="Constantia" panose="02030602050306030303" pitchFamily="18" charset="0"/>
              </a:rPr>
              <a:t>appear larger</a:t>
            </a:r>
            <a:endParaRPr lang="en-US" sz="1400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1760" y="5993904"/>
            <a:ext cx="13681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400" dirty="0">
                <a:solidFill>
                  <a:prstClr val="black"/>
                </a:solidFill>
                <a:latin typeface="Constantia" panose="02030602050306030303" pitchFamily="18" charset="0"/>
              </a:rPr>
              <a:t>Flat: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400" dirty="0">
                <a:solidFill>
                  <a:prstClr val="black"/>
                </a:solidFill>
                <a:latin typeface="Constantia" panose="02030602050306030303" pitchFamily="18" charset="0"/>
              </a:rPr>
              <a:t>appear as big as they are </a:t>
            </a:r>
            <a:endParaRPr lang="en-US" sz="1400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39952" y="5993904"/>
            <a:ext cx="14630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400" dirty="0">
                <a:solidFill>
                  <a:prstClr val="black"/>
                </a:solidFill>
                <a:latin typeface="Constantia" panose="02030602050306030303" pitchFamily="18" charset="0"/>
              </a:rPr>
              <a:t>Open: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400" dirty="0">
                <a:solidFill>
                  <a:prstClr val="black"/>
                </a:solidFill>
                <a:latin typeface="Constantia" panose="02030602050306030303" pitchFamily="18" charset="0"/>
              </a:rPr>
              <a:t>spots appear smaller</a:t>
            </a:r>
            <a:endParaRPr lang="en-US" sz="1400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7091" y="2254992"/>
            <a:ext cx="29523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400" dirty="0">
                <a:solidFill>
                  <a:prstClr val="black"/>
                </a:solidFill>
                <a:latin typeface="Constantia" panose="02030602050306030303" pitchFamily="18" charset="0"/>
              </a:rPr>
              <a:t>We know the redshift and the time it took for the light to reach us: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nl-NL" sz="1400" dirty="0">
              <a:solidFill>
                <a:prstClr val="black"/>
              </a:solidFill>
              <a:latin typeface="Constantia" panose="02030602050306030303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400" dirty="0">
                <a:solidFill>
                  <a:prstClr val="black"/>
                </a:solidFill>
                <a:latin typeface="Constantia" panose="02030602050306030303" pitchFamily="18" charset="0"/>
              </a:rPr>
              <a:t>from this we know the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400" dirty="0">
                <a:solidFill>
                  <a:prstClr val="black"/>
                </a:solidFill>
                <a:latin typeface="Constantia" panose="02030602050306030303" pitchFamily="18" charset="0"/>
              </a:rPr>
              <a:t> - length of the legs of the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400" dirty="0">
                <a:solidFill>
                  <a:prstClr val="black"/>
                </a:solidFill>
                <a:latin typeface="Constantia" panose="02030602050306030303" pitchFamily="18" charset="0"/>
              </a:rPr>
              <a:t>    triangle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400" dirty="0">
                <a:solidFill>
                  <a:prstClr val="black"/>
                </a:solidFill>
                <a:latin typeface="Constantia" panose="02030602050306030303" pitchFamily="18" charset="0"/>
              </a:rPr>
              <a:t>-   the angle at which we are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400" dirty="0">
                <a:solidFill>
                  <a:prstClr val="black"/>
                </a:solidFill>
                <a:latin typeface="Constantia" panose="02030602050306030303" pitchFamily="18" charset="0"/>
              </a:rPr>
              <a:t>    measuring the sound horizon.</a:t>
            </a:r>
            <a:endParaRPr lang="en-US" sz="1400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955" y="5431929"/>
            <a:ext cx="21526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955" y="4509120"/>
            <a:ext cx="12573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797091" y="2132856"/>
            <a:ext cx="2952328" cy="386104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856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r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91440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6803" name="Text Box 3"/>
          <p:cNvSpPr txBox="1">
            <a:spLocks noChangeArrowheads="1"/>
          </p:cNvSpPr>
          <p:nvPr/>
        </p:nvSpPr>
        <p:spPr bwMode="auto">
          <a:xfrm>
            <a:off x="4932363" y="1484313"/>
            <a:ext cx="26654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Our Universe ?</a:t>
            </a:r>
          </a:p>
        </p:txBody>
      </p:sp>
      <p:sp>
        <p:nvSpPr>
          <p:cNvPr id="1356804" name="Text Box 4"/>
          <p:cNvSpPr txBox="1">
            <a:spLocks noChangeArrowheads="1"/>
          </p:cNvSpPr>
          <p:nvPr/>
        </p:nvSpPr>
        <p:spPr bwMode="auto">
          <a:xfrm>
            <a:off x="6300788" y="2997200"/>
            <a:ext cx="2665412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Einstein-de Sitter  </a:t>
            </a:r>
          </a:p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      Universe ?</a:t>
            </a:r>
          </a:p>
        </p:txBody>
      </p:sp>
      <p:sp>
        <p:nvSpPr>
          <p:cNvPr id="38917" name="AutoShape 5"/>
          <p:cNvSpPr>
            <a:spLocks noChangeArrowheads="1"/>
          </p:cNvSpPr>
          <p:nvPr/>
        </p:nvSpPr>
        <p:spPr bwMode="auto">
          <a:xfrm>
            <a:off x="4500563" y="1557338"/>
            <a:ext cx="431800" cy="142875"/>
          </a:xfrm>
          <a:prstGeom prst="rightArrow">
            <a:avLst>
              <a:gd name="adj1" fmla="val 50000"/>
              <a:gd name="adj2" fmla="val 7555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44614"/>
      </p:ext>
    </p:extLst>
  </p:cSld>
  <p:clrMapOvr>
    <a:masterClrMapping/>
  </p:clrMapOvr>
  <p:transition>
    <p:zoom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974" name="Text Box 6"/>
          <p:cNvSpPr txBox="1">
            <a:spLocks noChangeArrowheads="1"/>
          </p:cNvSpPr>
          <p:nvPr/>
        </p:nvSpPr>
        <p:spPr bwMode="auto">
          <a:xfrm>
            <a:off x="179388" y="3716338"/>
            <a:ext cx="2663825" cy="473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FFFF00"/>
                </a:solidFill>
                <a:latin typeface="Arial"/>
              </a:rPr>
              <a:t>The WMAP CMB temperature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FFFF00"/>
                </a:solidFill>
                <a:latin typeface="Arial"/>
              </a:rPr>
              <a:t>                          power spectrum</a:t>
            </a:r>
          </a:p>
        </p:txBody>
      </p:sp>
      <p:pic>
        <p:nvPicPr>
          <p:cNvPr id="94211" name="Picture 9" descr="070960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713"/>
            <a:ext cx="9144000" cy="637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6532757"/>
      </p:ext>
    </p:extLst>
  </p:cSld>
  <p:clrMapOvr>
    <a:masterClrMapping/>
  </p:clrMapOvr>
  <p:transition>
    <p:zoom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Text Box 2"/>
          <p:cNvSpPr txBox="1">
            <a:spLocks noChangeArrowheads="1"/>
          </p:cNvSpPr>
          <p:nvPr/>
        </p:nvSpPr>
        <p:spPr bwMode="auto">
          <a:xfrm>
            <a:off x="179388" y="6096000"/>
            <a:ext cx="9821862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2400" dirty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en-US" sz="2200" b="1" dirty="0">
                <a:solidFill>
                  <a:srgbClr val="FFFFF7"/>
                </a:solidFill>
                <a:latin typeface="Arial"/>
              </a:rPr>
              <a:t>The Cosmic Microwave Background Temperature Anisotropies:</a:t>
            </a:r>
          </a:p>
          <a:p>
            <a:pPr eaLnBrk="0" hangingPunct="0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2200" b="1" dirty="0">
                <a:solidFill>
                  <a:srgbClr val="FFFFF7"/>
                </a:solidFill>
                <a:latin typeface="Arial"/>
              </a:rPr>
              <a:t>                              Universe is almost perfectly FLAT !!!!</a:t>
            </a:r>
          </a:p>
        </p:txBody>
      </p:sp>
      <p:pic>
        <p:nvPicPr>
          <p:cNvPr id="93187" name="Picture 3" descr="skyglo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5892800" cy="5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1973" name="Text Box 5"/>
          <p:cNvSpPr txBox="1">
            <a:spLocks noChangeArrowheads="1"/>
          </p:cNvSpPr>
          <p:nvPr/>
        </p:nvSpPr>
        <p:spPr bwMode="auto">
          <a:xfrm>
            <a:off x="4000500" y="1214438"/>
            <a:ext cx="5256213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7"/>
                </a:solidFill>
                <a:latin typeface="Arial"/>
              </a:rPr>
              <a:t>The Cosmic Tonal Ladder</a:t>
            </a:r>
          </a:p>
        </p:txBody>
      </p:sp>
      <p:sp>
        <p:nvSpPr>
          <p:cNvPr id="851974" name="Text Box 6"/>
          <p:cNvSpPr txBox="1">
            <a:spLocks noChangeArrowheads="1"/>
          </p:cNvSpPr>
          <p:nvPr/>
        </p:nvSpPr>
        <p:spPr bwMode="auto">
          <a:xfrm>
            <a:off x="179388" y="3716338"/>
            <a:ext cx="2663825" cy="4587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FFFF00"/>
                </a:solidFill>
                <a:latin typeface="Arial"/>
              </a:rPr>
              <a:t>The WMAP CMB temperature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FFFF00"/>
                </a:solidFill>
                <a:latin typeface="Arial"/>
              </a:rPr>
              <a:t>                     power  spectrum</a:t>
            </a:r>
          </a:p>
        </p:txBody>
      </p:sp>
      <p:pic>
        <p:nvPicPr>
          <p:cNvPr id="93190" name="Picture 7" descr="w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916113"/>
            <a:ext cx="6181725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3" name="Rectangle 8"/>
          <p:cNvSpPr>
            <a:spLocks noChangeArrowheads="1"/>
          </p:cNvSpPr>
          <p:nvPr/>
        </p:nvSpPr>
        <p:spPr bwMode="auto">
          <a:xfrm>
            <a:off x="2771775" y="1916113"/>
            <a:ext cx="6192838" cy="4033837"/>
          </a:xfrm>
          <a:prstGeom prst="rect">
            <a:avLst/>
          </a:prstGeom>
          <a:noFill/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4808" name="Text Box 9"/>
          <p:cNvSpPr txBox="1">
            <a:spLocks noChangeArrowheads="1"/>
          </p:cNvSpPr>
          <p:nvPr/>
        </p:nvSpPr>
        <p:spPr bwMode="auto">
          <a:xfrm>
            <a:off x="6551613" y="4005263"/>
            <a:ext cx="2592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FF0000"/>
                </a:solidFill>
                <a:latin typeface="Arial"/>
              </a:rPr>
              <a:t>Cosmic sound horizon</a:t>
            </a:r>
          </a:p>
        </p:txBody>
      </p:sp>
      <p:sp>
        <p:nvSpPr>
          <p:cNvPr id="93193" name="AutoShape 10"/>
          <p:cNvSpPr>
            <a:spLocks noChangeArrowheads="1"/>
          </p:cNvSpPr>
          <p:nvPr/>
        </p:nvSpPr>
        <p:spPr bwMode="auto">
          <a:xfrm rot="-5400000">
            <a:off x="5939631" y="3645695"/>
            <a:ext cx="1152525" cy="144462"/>
          </a:xfrm>
          <a:prstGeom prst="rightArrow">
            <a:avLst>
              <a:gd name="adj1" fmla="val 50000"/>
              <a:gd name="adj2" fmla="val 199451"/>
            </a:avLst>
          </a:prstGeom>
          <a:solidFill>
            <a:srgbClr val="993300"/>
          </a:solidFill>
          <a:ln w="9525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71775" y="1916113"/>
            <a:ext cx="6192838" cy="4033837"/>
          </a:xfrm>
          <a:prstGeom prst="rect">
            <a:avLst/>
          </a:prstGeom>
          <a:noFill/>
          <a:ln w="349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533971"/>
      </p:ext>
    </p:extLst>
  </p:cSld>
  <p:clrMapOvr>
    <a:masterClrMapping/>
  </p:clrMapOvr>
  <p:transition>
    <p:zoom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CMB - Fluctuations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68760"/>
            <a:ext cx="8064896" cy="530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0402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20" name="Rectangle 4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179388" y="908721"/>
            <a:ext cx="8785225" cy="4752304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135622" name="Rectangle 6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-214313" y="2000250"/>
            <a:ext cx="9720263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Cosmic Horizons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368386"/>
      </p:ext>
    </p:extLst>
  </p:cSld>
  <p:clrMapOvr>
    <a:masterClrMapping/>
  </p:clrMapOvr>
  <p:transition>
    <p:zoom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28625" y="5715000"/>
            <a:ext cx="8286750" cy="1000125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04899" name="Text Box 3"/>
          <p:cNvSpPr txBox="1">
            <a:spLocks noChangeArrowheads="1"/>
          </p:cNvSpPr>
          <p:nvPr/>
        </p:nvSpPr>
        <p:spPr bwMode="auto">
          <a:xfrm>
            <a:off x="-285750" y="-500063"/>
            <a:ext cx="9720263" cy="2562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Cosmic  Horizons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625" y="1285875"/>
            <a:ext cx="8286750" cy="672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Fundamental Concept for our understanding of the physics of the Universe: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• Physical processes are limited to the region of space with which we are 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or have ever been in physical contact.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• What is the region of space with which we are in contact ?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Region with whom we have been able to exchange photons 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                                              (photons:    fastest moving particles)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•  From which distance have we received light.</a:t>
            </a:r>
          </a:p>
          <a:p>
            <a:pPr>
              <a:buFont typeface="Mathematica1" pitchFamily="2" charset="2"/>
              <a:buChar char="·"/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•  Complication:  - light is moving in an expanding and curved space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                         - fighting its way against an expanding background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•  This is called the 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  <a:sym typeface="Mathematica1"/>
            </a:endParaRP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  <a:sym typeface="Mathematica1"/>
            </a:endParaRPr>
          </a:p>
          <a:p>
            <a:pPr>
              <a:defRPr/>
            </a:pPr>
            <a:r>
              <a:rPr lang="en-US" sz="2500" b="1" dirty="0">
                <a:solidFill>
                  <a:prstClr val="white"/>
                </a:solidFill>
                <a:latin typeface="Constantia"/>
                <a:sym typeface="Mathematica1"/>
              </a:rPr>
              <a:t>                     </a:t>
            </a:r>
            <a:r>
              <a:rPr lang="en-US" sz="35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  <a:sym typeface="Mathematica1"/>
              </a:rPr>
              <a:t>Horizon of the Universe</a:t>
            </a:r>
            <a:endParaRPr lang="en-US" sz="3500" b="1" dirty="0">
              <a:solidFill>
                <a:prstClr val="black">
                  <a:lumMod val="85000"/>
                  <a:lumOff val="15000"/>
                </a:prstClr>
              </a:solidFill>
              <a:latin typeface="Constantia"/>
            </a:endParaRP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dirty="0">
              <a:solidFill>
                <a:prstClr val="black">
                  <a:lumMod val="85000"/>
                  <a:lumOff val="15000"/>
                </a:prstClr>
              </a:solidFill>
              <a:latin typeface="Constantia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: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8625" y="1214438"/>
            <a:ext cx="8286750" cy="4357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920199"/>
      </p:ext>
    </p:extLst>
  </p:cSld>
  <p:clrMapOvr>
    <a:masterClrMapping/>
  </p:clrMapOvr>
  <p:transition>
    <p:zoom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28625" y="5715000"/>
            <a:ext cx="8286750" cy="1000125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04899" name="Text Box 3"/>
          <p:cNvSpPr txBox="1">
            <a:spLocks noChangeArrowheads="1"/>
          </p:cNvSpPr>
          <p:nvPr/>
        </p:nvSpPr>
        <p:spPr bwMode="auto">
          <a:xfrm>
            <a:off x="-285750" y="-500063"/>
            <a:ext cx="9720263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Cosmic  Horizons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pic>
        <p:nvPicPr>
          <p:cNvPr id="143364" name="Picture 7" descr="horizon_pro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231900"/>
            <a:ext cx="8877300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14375" y="5857875"/>
            <a:ext cx="8072438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2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Horizon of the Universe:</a:t>
            </a:r>
          </a:p>
          <a:p>
            <a:pPr>
              <a:defRPr/>
            </a:pPr>
            <a:r>
              <a:rPr lang="en-US" sz="22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distance that light travelled since the Big Bang</a:t>
            </a:r>
          </a:p>
        </p:txBody>
      </p:sp>
    </p:spTree>
    <p:extLst>
      <p:ext uri="{BB962C8B-B14F-4D97-AF65-F5344CB8AC3E}">
        <p14:creationId xmlns:p14="http://schemas.microsoft.com/office/powerpoint/2010/main" val="1702863363"/>
      </p:ext>
    </p:extLst>
  </p:cSld>
  <p:clrMapOvr>
    <a:masterClrMapping/>
  </p:clrMapOvr>
  <p:transition>
    <p:zoom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1075" name="Content Placeholder 3" descr="horizon.shrinking.sciam.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-11113"/>
            <a:ext cx="8604250" cy="6869113"/>
          </a:xfrm>
        </p:spPr>
      </p:pic>
    </p:spTree>
    <p:extLst>
      <p:ext uri="{BB962C8B-B14F-4D97-AF65-F5344CB8AC3E}">
        <p14:creationId xmlns:p14="http://schemas.microsoft.com/office/powerpoint/2010/main" val="2572654292"/>
      </p:ext>
    </p:extLst>
  </p:cSld>
  <p:clrMapOvr>
    <a:masterClrMapping/>
  </p:clrMapOvr>
  <p:transition>
    <p:zoom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20" name="Rectangle 4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179388" y="908721"/>
            <a:ext cx="8785225" cy="4752304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135622" name="Rectangle 6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-214313" y="2000250"/>
            <a:ext cx="9720263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Cosmic Future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244870"/>
      </p:ext>
    </p:extLst>
  </p:cSld>
  <p:clrMapOvr>
    <a:masterClrMapping/>
  </p:clrMapOvr>
  <p:transition>
    <p:zoom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2099" name="Content Placeholder 3" descr="fate.universe.sciam.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35375" y="3429000"/>
            <a:ext cx="5222875" cy="3090863"/>
          </a:xfrm>
        </p:spPr>
      </p:pic>
      <p:pic>
        <p:nvPicPr>
          <p:cNvPr id="132100" name="Picture 4" descr="fate.universe.sciam.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04813"/>
            <a:ext cx="5184775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333375"/>
            <a:ext cx="4176713" cy="3322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FFE9"/>
                </a:solidFill>
                <a:latin typeface="Arial"/>
              </a:rPr>
              <a:t>Cosmic  Fate</a:t>
            </a:r>
          </a:p>
          <a:p>
            <a:pPr>
              <a:defRPr/>
            </a:pPr>
            <a:endParaRPr lang="en-US" sz="4000" b="1" dirty="0">
              <a:solidFill>
                <a:srgbClr val="FFFFE9"/>
              </a:solidFill>
              <a:latin typeface="Arial"/>
            </a:endParaRPr>
          </a:p>
          <a:p>
            <a:pPr>
              <a:defRPr/>
            </a:pPr>
            <a:endParaRPr lang="en-US" sz="4000" b="1" dirty="0">
              <a:solidFill>
                <a:srgbClr val="FFFFE9"/>
              </a:solidFill>
              <a:latin typeface="Arial"/>
            </a:endParaRPr>
          </a:p>
          <a:p>
            <a:pPr>
              <a:defRPr/>
            </a:pPr>
            <a:r>
              <a:rPr lang="en-US" sz="2500" b="1" dirty="0">
                <a:solidFill>
                  <a:srgbClr val="FFFFE9"/>
                </a:solidFill>
                <a:latin typeface="Arial"/>
              </a:rPr>
              <a:t>100 </a:t>
            </a:r>
            <a:r>
              <a:rPr lang="en-US" sz="2500" b="1" dirty="0" err="1">
                <a:solidFill>
                  <a:srgbClr val="FFFFE9"/>
                </a:solidFill>
                <a:latin typeface="Arial"/>
              </a:rPr>
              <a:t>Gigayears</a:t>
            </a:r>
            <a:r>
              <a:rPr lang="en-US" sz="2500" b="1" dirty="0">
                <a:solidFill>
                  <a:srgbClr val="FFFFE9"/>
                </a:solidFill>
                <a:latin typeface="Arial"/>
              </a:rPr>
              <a:t>:</a:t>
            </a:r>
          </a:p>
          <a:p>
            <a:pPr>
              <a:defRPr/>
            </a:pPr>
            <a:r>
              <a:rPr lang="en-US" sz="2500" b="1" dirty="0">
                <a:solidFill>
                  <a:srgbClr val="FFFFE9"/>
                </a:solidFill>
                <a:latin typeface="Arial"/>
              </a:rPr>
              <a:t>the end of Cosmology</a:t>
            </a:r>
          </a:p>
          <a:p>
            <a:pPr>
              <a:defRPr/>
            </a:pPr>
            <a:endParaRPr lang="en-US" sz="4000" b="1" dirty="0">
              <a:solidFill>
                <a:srgbClr val="FFFFE9"/>
              </a:solidFill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08400" y="333375"/>
            <a:ext cx="5111750" cy="619125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476667"/>
      </p:ext>
    </p:extLst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684213" y="1714500"/>
            <a:ext cx="7775575" cy="4378325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42844" y="0"/>
            <a:ext cx="10117138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600" b="1">
                <a:solidFill>
                  <a:schemeClr val="tx1"/>
                </a:solidFill>
              </a:rPr>
              <a:t>Friedmann-Robertson-Walker-Lemaitre </a:t>
            </a:r>
            <a:br>
              <a:rPr sz="3600" b="1">
                <a:solidFill>
                  <a:schemeClr val="tx1"/>
                </a:solidFill>
              </a:rPr>
            </a:br>
            <a:r>
              <a:rPr sz="3600" b="1">
                <a:solidFill>
                  <a:schemeClr val="tx1"/>
                </a:solidFill>
              </a:rPr>
              <a:t>                                   Universe</a:t>
            </a:r>
          </a:p>
        </p:txBody>
      </p:sp>
      <p:graphicFrame>
        <p:nvGraphicFramePr>
          <p:cNvPr id="57348" name="Object 2"/>
          <p:cNvGraphicFramePr>
            <a:graphicFrameLocks noChangeAspect="1"/>
          </p:cNvGraphicFramePr>
          <p:nvPr/>
        </p:nvGraphicFramePr>
        <p:xfrm>
          <a:off x="1500188" y="2071688"/>
          <a:ext cx="5691187" cy="1392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8" name="Equation" r:id="rId3" imgW="1765300" imgH="431800" progId="Equation.DSMT4">
                  <p:embed/>
                </p:oleObj>
              </mc:Choice>
              <mc:Fallback>
                <p:oleObj name="Equation" r:id="rId3" imgW="1765300" imgH="431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0188" y="2071688"/>
                        <a:ext cx="5691187" cy="1392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49" name="Object 3"/>
          <p:cNvGraphicFramePr>
            <a:graphicFrameLocks noChangeAspect="1"/>
          </p:cNvGraphicFramePr>
          <p:nvPr/>
        </p:nvGraphicFramePr>
        <p:xfrm>
          <a:off x="1571625" y="4357688"/>
          <a:ext cx="5486400" cy="1474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9" name="Equation" r:id="rId5" imgW="1701800" imgH="457200" progId="Equation.DSMT4">
                  <p:embed/>
                </p:oleObj>
              </mc:Choice>
              <mc:Fallback>
                <p:oleObj name="Equation" r:id="rId5" imgW="17018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1625" y="4357688"/>
                        <a:ext cx="5486400" cy="1474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99317773"/>
      </p:ext>
    </p:extLst>
  </p:cSld>
  <p:clrMapOvr>
    <a:masterClrMapping/>
  </p:clrMapOvr>
  <p:transition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ChangeArrowheads="1"/>
          </p:cNvSpPr>
          <p:nvPr/>
        </p:nvSpPr>
        <p:spPr bwMode="auto">
          <a:xfrm>
            <a:off x="642938" y="1357313"/>
            <a:ext cx="7775575" cy="3000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42844" y="0"/>
            <a:ext cx="10117138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600" b="1">
                <a:solidFill>
                  <a:schemeClr val="tx1"/>
                </a:solidFill>
              </a:rPr>
              <a:t>Friedmann-Robertson-Walker-Lemaitre </a:t>
            </a:r>
            <a:br>
              <a:rPr sz="3600" b="1">
                <a:solidFill>
                  <a:schemeClr val="tx1"/>
                </a:solidFill>
              </a:rPr>
            </a:br>
            <a:r>
              <a:rPr sz="3600" b="1">
                <a:solidFill>
                  <a:schemeClr val="tx1"/>
                </a:solidFill>
              </a:rPr>
              <a:t>                                   Universe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7250" y="1428750"/>
            <a:ext cx="7572375" cy="2862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Because of General Relativity,  the evolution of the Universe is 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determined by four factors: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          </a:t>
            </a:r>
            <a:r>
              <a:rPr lang="en-US" dirty="0">
                <a:solidFill>
                  <a:prstClr val="white"/>
                </a:solidFill>
                <a:sym typeface="Mathematica1"/>
              </a:rPr>
              <a:t>•  </a:t>
            </a:r>
            <a:r>
              <a:rPr lang="en-US" dirty="0">
                <a:solidFill>
                  <a:prstClr val="white"/>
                </a:solidFill>
                <a:latin typeface="Constantia"/>
              </a:rPr>
              <a:t>density                                 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  <a:sym typeface="Mathematica1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           •  pressure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  <a:sym typeface="Mathematica1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           •  curvature 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                                                                                      :  </a:t>
            </a:r>
            <a:r>
              <a:rPr lang="en-US" sz="1600" dirty="0">
                <a:solidFill>
                  <a:prstClr val="white"/>
                </a:solidFill>
                <a:latin typeface="Constantia"/>
                <a:sym typeface="Mathematica1"/>
              </a:rPr>
              <a:t>present curvature radius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           • cosmological constant</a:t>
            </a:r>
            <a:r>
              <a:rPr lang="en-US" dirty="0">
                <a:solidFill>
                  <a:prstClr val="white"/>
                </a:solidFill>
                <a:latin typeface="Constantia"/>
              </a:rPr>
              <a:t> </a:t>
            </a:r>
          </a:p>
        </p:txBody>
      </p:sp>
      <p:graphicFrame>
        <p:nvGraphicFramePr>
          <p:cNvPr id="56325" name="Object 3"/>
          <p:cNvGraphicFramePr>
            <a:graphicFrameLocks noChangeAspect="1"/>
          </p:cNvGraphicFramePr>
          <p:nvPr/>
        </p:nvGraphicFramePr>
        <p:xfrm>
          <a:off x="4214813" y="2286000"/>
          <a:ext cx="527050" cy="35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04" name="Equation" r:id="rId3" imgW="304536" imgH="203024" progId="Equation.DSMT4">
                  <p:embed/>
                </p:oleObj>
              </mc:Choice>
              <mc:Fallback>
                <p:oleObj name="Equation" r:id="rId3" imgW="304536" imgH="20302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4813" y="2286000"/>
                        <a:ext cx="527050" cy="350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6" name="Object 4"/>
          <p:cNvGraphicFramePr>
            <a:graphicFrameLocks noChangeAspect="1"/>
          </p:cNvGraphicFramePr>
          <p:nvPr/>
        </p:nvGraphicFramePr>
        <p:xfrm>
          <a:off x="4214813" y="2786063"/>
          <a:ext cx="527050" cy="35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05" name="Equation" r:id="rId5" imgW="304536" imgH="203024" progId="Equation.DSMT4">
                  <p:embed/>
                </p:oleObj>
              </mc:Choice>
              <mc:Fallback>
                <p:oleObj name="Equation" r:id="rId5" imgW="304536" imgH="20302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4813" y="2786063"/>
                        <a:ext cx="527050" cy="350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7" name="Object 5"/>
          <p:cNvGraphicFramePr>
            <a:graphicFrameLocks noChangeAspect="1"/>
          </p:cNvGraphicFramePr>
          <p:nvPr/>
        </p:nvGraphicFramePr>
        <p:xfrm>
          <a:off x="4214813" y="3286125"/>
          <a:ext cx="944562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06" name="Equation" r:id="rId7" imgW="545863" imgH="241195" progId="Equation.DSMT4">
                  <p:embed/>
                </p:oleObj>
              </mc:Choice>
              <mc:Fallback>
                <p:oleObj name="Equation" r:id="rId7" imgW="545863" imgH="24119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4813" y="3286125"/>
                        <a:ext cx="944562" cy="417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8" name="Object 6"/>
          <p:cNvGraphicFramePr>
            <a:graphicFrameLocks noChangeAspect="1"/>
          </p:cNvGraphicFramePr>
          <p:nvPr/>
        </p:nvGraphicFramePr>
        <p:xfrm>
          <a:off x="5572125" y="3286125"/>
          <a:ext cx="1319213" cy="35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07" name="Equation" r:id="rId9" imgW="761669" imgH="203112" progId="Equation.DSMT4">
                  <p:embed/>
                </p:oleObj>
              </mc:Choice>
              <mc:Fallback>
                <p:oleObj name="Equation" r:id="rId9" imgW="761669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25" y="3286125"/>
                        <a:ext cx="1319213" cy="350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9" name="Object 7"/>
          <p:cNvGraphicFramePr>
            <a:graphicFrameLocks noChangeAspect="1"/>
          </p:cNvGraphicFramePr>
          <p:nvPr/>
        </p:nvGraphicFramePr>
        <p:xfrm>
          <a:off x="4214813" y="3929063"/>
          <a:ext cx="263525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08" name="Equation" r:id="rId11" imgW="152268" imgH="164957" progId="Equation.DSMT4">
                  <p:embed/>
                </p:oleObj>
              </mc:Choice>
              <mc:Fallback>
                <p:oleObj name="Equation" r:id="rId11" imgW="152268" imgH="16495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4813" y="3929063"/>
                        <a:ext cx="263525" cy="285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42938" y="4286250"/>
            <a:ext cx="7858125" cy="3200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sym typeface="Mathematica1"/>
              </a:rPr>
              <a:t>• </a:t>
            </a:r>
            <a:r>
              <a:rPr lang="en-US" sz="1600" dirty="0">
                <a:solidFill>
                  <a:prstClr val="white"/>
                </a:solidFill>
                <a:latin typeface="Constantia"/>
              </a:rPr>
              <a:t>Density &amp; Pressure:             - in relativity, energy &amp; momentum need to be </a:t>
            </a:r>
          </a:p>
          <a:p>
            <a:pPr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                                                    seen as one physical quantity (four-vector)</a:t>
            </a:r>
          </a:p>
          <a:p>
            <a:pPr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                                                 - pressure = momentum flux</a:t>
            </a:r>
          </a:p>
          <a:p>
            <a:pPr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  <a:sym typeface="Mathematica1"/>
              </a:rPr>
              <a:t>• </a:t>
            </a:r>
            <a:r>
              <a:rPr lang="en-US" sz="1600" dirty="0">
                <a:solidFill>
                  <a:prstClr val="white"/>
                </a:solidFill>
                <a:latin typeface="Constantia"/>
              </a:rPr>
              <a:t>Curvature:                             - gravity is a manifestation of geometry spacetime</a:t>
            </a:r>
          </a:p>
          <a:p>
            <a:pPr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• Cosmological Constant:      - free parameter in General Relativity</a:t>
            </a:r>
          </a:p>
          <a:p>
            <a:pPr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                                                 - Einstein’s “biggest blunder”</a:t>
            </a:r>
          </a:p>
          <a:p>
            <a:pPr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                                                 - mysteriously, since 1998 we know it dominates </a:t>
            </a:r>
          </a:p>
          <a:p>
            <a:pPr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                                                   the Universe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 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6331" name="Rectangle 3"/>
          <p:cNvSpPr>
            <a:spLocks noChangeArrowheads="1"/>
          </p:cNvSpPr>
          <p:nvPr/>
        </p:nvSpPr>
        <p:spPr bwMode="auto">
          <a:xfrm>
            <a:off x="642938" y="4429125"/>
            <a:ext cx="7775575" cy="2286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graphicFrame>
        <p:nvGraphicFramePr>
          <p:cNvPr id="56332" name="Object 8"/>
          <p:cNvGraphicFramePr>
            <a:graphicFrameLocks noChangeAspect="1"/>
          </p:cNvGraphicFramePr>
          <p:nvPr/>
        </p:nvGraphicFramePr>
        <p:xfrm>
          <a:off x="5572125" y="3643313"/>
          <a:ext cx="328613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09" name="Equation" r:id="rId13" imgW="190500" imgH="228600" progId="Equation.DSMT4">
                  <p:embed/>
                </p:oleObj>
              </mc:Choice>
              <mc:Fallback>
                <p:oleObj name="Equation" r:id="rId13" imgW="1905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25" y="3643313"/>
                        <a:ext cx="328613" cy="39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63159170"/>
      </p:ext>
    </p:extLst>
  </p:cSld>
  <p:clrMapOvr>
    <a:masterClrMapping/>
  </p:clrMapOvr>
  <p:transition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714375" y="2786063"/>
            <a:ext cx="7775575" cy="1928812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42844" y="-285776"/>
            <a:ext cx="10117138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600" b="1" dirty="0">
                <a:solidFill>
                  <a:schemeClr val="tx1"/>
                </a:solidFill>
              </a:rPr>
              <a:t>                 </a:t>
            </a:r>
            <a:r>
              <a:rPr sz="5600" b="1" dirty="0">
                <a:solidFill>
                  <a:schemeClr val="tx1"/>
                </a:solidFill>
              </a:rPr>
              <a:t>FRW</a:t>
            </a:r>
            <a:r>
              <a:rPr lang="en-US" sz="5600" b="1" dirty="0">
                <a:solidFill>
                  <a:schemeClr val="tx1"/>
                </a:solidFill>
              </a:rPr>
              <a:t>L</a:t>
            </a:r>
            <a:r>
              <a:rPr sz="5600" b="1" dirty="0">
                <a:solidFill>
                  <a:schemeClr val="tx1"/>
                </a:solidFill>
              </a:rPr>
              <a:t>  Dynamics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8590" y="1400969"/>
            <a:ext cx="7786687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200" b="1" dirty="0">
                <a:solidFill>
                  <a:prstClr val="white"/>
                </a:solidFill>
                <a:latin typeface="Constantia"/>
              </a:rPr>
              <a:t>In  a  Friedmann-Robertson-Walker-Lemaitre Universe,  </a:t>
            </a:r>
          </a:p>
          <a:p>
            <a:pPr>
              <a:defRPr/>
            </a:pPr>
            <a:r>
              <a:rPr lang="en-US" sz="2200" b="1" dirty="0">
                <a:solidFill>
                  <a:prstClr val="white"/>
                </a:solidFill>
                <a:latin typeface="Constantia"/>
              </a:rPr>
              <a:t>densities are in the order of the critical density, </a:t>
            </a:r>
          </a:p>
          <a:p>
            <a:pPr>
              <a:defRPr/>
            </a:pPr>
            <a:r>
              <a:rPr lang="en-US" sz="2200" b="1" dirty="0">
                <a:solidFill>
                  <a:prstClr val="white"/>
                </a:solidFill>
                <a:latin typeface="Constantia"/>
              </a:rPr>
              <a:t>the density at which the Universe has a flat curvature</a:t>
            </a:r>
            <a:endParaRPr lang="en-US" b="1" dirty="0">
              <a:solidFill>
                <a:prstClr val="white"/>
              </a:solidFill>
              <a:latin typeface="Constantia"/>
            </a:endParaRPr>
          </a:p>
        </p:txBody>
      </p:sp>
      <p:graphicFrame>
        <p:nvGraphicFramePr>
          <p:cNvPr id="84997" name="Object 3"/>
          <p:cNvGraphicFramePr>
            <a:graphicFrameLocks noChangeAspect="1"/>
          </p:cNvGraphicFramePr>
          <p:nvPr/>
        </p:nvGraphicFramePr>
        <p:xfrm>
          <a:off x="1071563" y="3071813"/>
          <a:ext cx="7286625" cy="1350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02" name="Equation" r:id="rId3" imgW="2260600" imgH="419100" progId="Equation.DSMT4">
                  <p:embed/>
                </p:oleObj>
              </mc:Choice>
              <mc:Fallback>
                <p:oleObj name="Equation" r:id="rId3" imgW="22606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63" y="3071813"/>
                        <a:ext cx="7286625" cy="1350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998" name="Object 7"/>
          <p:cNvGraphicFramePr>
            <a:graphicFrameLocks noChangeAspect="1"/>
          </p:cNvGraphicFramePr>
          <p:nvPr/>
        </p:nvGraphicFramePr>
        <p:xfrm>
          <a:off x="4357688" y="5000625"/>
          <a:ext cx="4130675" cy="103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03" name="Equation" r:id="rId5" imgW="2019300" imgH="508000" progId="Equation.DSMT4">
                  <p:embed/>
                </p:oleObj>
              </mc:Choice>
              <mc:Fallback>
                <p:oleObj name="Equation" r:id="rId5" imgW="2019300" imgH="508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7688" y="5000625"/>
                        <a:ext cx="4130675" cy="1039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7">
            <a:extLst>
              <a:ext uri="{FF2B5EF4-FFF2-40B4-BE49-F238E27FC236}">
                <a16:creationId xmlns:a16="http://schemas.microsoft.com/office/drawing/2014/main" id="{47386188-5A4A-4A89-ADD1-82E5237376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7055624"/>
              </p:ext>
            </p:extLst>
          </p:nvPr>
        </p:nvGraphicFramePr>
        <p:xfrm>
          <a:off x="827584" y="5082904"/>
          <a:ext cx="3040063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04" name="Equation" r:id="rId7" imgW="1485720" imgH="241200" progId="Equation.DSMT4">
                  <p:embed/>
                </p:oleObj>
              </mc:Choice>
              <mc:Fallback>
                <p:oleObj name="Equation" r:id="rId7" imgW="1485720" imgH="241200" progId="Equation.DSMT4">
                  <p:embed/>
                  <p:pic>
                    <p:nvPicPr>
                      <p:cNvPr id="8499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5082904"/>
                        <a:ext cx="3040063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CBBC4E2-59F0-4E79-8A2C-785F159BD049}"/>
              </a:ext>
            </a:extLst>
          </p:cNvPr>
          <p:cNvSpPr txBox="1"/>
          <p:nvPr/>
        </p:nvSpPr>
        <p:spPr>
          <a:xfrm>
            <a:off x="821531" y="5576617"/>
            <a:ext cx="7786687" cy="430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200" b="1" dirty="0">
                <a:solidFill>
                  <a:prstClr val="white"/>
                </a:solidFill>
                <a:latin typeface="Constantia"/>
              </a:rPr>
              <a:t>expansion rate Universe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1688C6-E3F4-43F8-8D4D-FA817144F228}"/>
              </a:ext>
            </a:extLst>
          </p:cNvPr>
          <p:cNvSpPr/>
          <p:nvPr/>
        </p:nvSpPr>
        <p:spPr>
          <a:xfrm>
            <a:off x="738590" y="5005117"/>
            <a:ext cx="3401362" cy="1143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B1CA39-0FA7-4D1B-8399-2BFCE7E2847F}"/>
              </a:ext>
            </a:extLst>
          </p:cNvPr>
          <p:cNvSpPr/>
          <p:nvPr/>
        </p:nvSpPr>
        <p:spPr>
          <a:xfrm>
            <a:off x="4237833" y="5005117"/>
            <a:ext cx="4250530" cy="1143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622936"/>
      </p:ext>
    </p:extLst>
  </p:cSld>
  <p:clrMapOvr>
    <a:masterClrMapping/>
  </p:clrMapOvr>
  <p:transition>
    <p:zoom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7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8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9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5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0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3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3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2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1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4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4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5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3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2131</Words>
  <Application>Microsoft Office PowerPoint</Application>
  <PresentationFormat>On-screen Show (4:3)</PresentationFormat>
  <Paragraphs>552</Paragraphs>
  <Slides>68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102" baseType="lpstr">
      <vt:lpstr>Batang</vt:lpstr>
      <vt:lpstr>Arial</vt:lpstr>
      <vt:lpstr>Calibri</vt:lpstr>
      <vt:lpstr>Constantia</vt:lpstr>
      <vt:lpstr>Mathematica1</vt:lpstr>
      <vt:lpstr>Papyrus</vt:lpstr>
      <vt:lpstr>Tahoma</vt:lpstr>
      <vt:lpstr>Times New Roman</vt:lpstr>
      <vt:lpstr>Wingdings</vt:lpstr>
      <vt:lpstr>Wingdings 2</vt:lpstr>
      <vt:lpstr>Paper</vt:lpstr>
      <vt:lpstr>11_Paper</vt:lpstr>
      <vt:lpstr>23_Paper</vt:lpstr>
      <vt:lpstr>1_Paper</vt:lpstr>
      <vt:lpstr>Default Design</vt:lpstr>
      <vt:lpstr>1_Default Design</vt:lpstr>
      <vt:lpstr>2_Paper</vt:lpstr>
      <vt:lpstr>3_Paper</vt:lpstr>
      <vt:lpstr>2_Default Design</vt:lpstr>
      <vt:lpstr>4_Paper</vt:lpstr>
      <vt:lpstr>6_Paper</vt:lpstr>
      <vt:lpstr>7_Paper</vt:lpstr>
      <vt:lpstr>8_Paper</vt:lpstr>
      <vt:lpstr>9_Paper</vt:lpstr>
      <vt:lpstr>5_Paper</vt:lpstr>
      <vt:lpstr>10_Paper</vt:lpstr>
      <vt:lpstr>3_Default Design</vt:lpstr>
      <vt:lpstr>13_Paper</vt:lpstr>
      <vt:lpstr>12_Paper</vt:lpstr>
      <vt:lpstr>Office Theme</vt:lpstr>
      <vt:lpstr>14_Paper</vt:lpstr>
      <vt:lpstr>4_Default Design</vt:lpstr>
      <vt:lpstr>15_Paper</vt:lpstr>
      <vt:lpstr>Equation</vt:lpstr>
      <vt:lpstr>PowerPoint Presentation</vt:lpstr>
      <vt:lpstr>PowerPoint Presentation</vt:lpstr>
      <vt:lpstr>Friedmann &amp; Lemaitre</vt:lpstr>
      <vt:lpstr>               Evolving  Universe</vt:lpstr>
      <vt:lpstr>                                        Evolution   &amp;   Fate          Friedmann-Robertson-Walker-Lemaitre                                         Universe</vt:lpstr>
      <vt:lpstr>PowerPoint Presentation</vt:lpstr>
      <vt:lpstr>Friedmann-Robertson-Walker-Lemaitre                                     Universe</vt:lpstr>
      <vt:lpstr>Friedmann-Robertson-Walker-Lemaitre                                     Universe</vt:lpstr>
      <vt:lpstr>                 FRWL  Dynamics</vt:lpstr>
      <vt:lpstr>                 FRWL    Dynamics</vt:lpstr>
      <vt:lpstr>PowerPoint Presentation</vt:lpstr>
      <vt:lpstr>                 Cosmic  Components</vt:lpstr>
      <vt:lpstr>PowerPoint Presentation</vt:lpstr>
      <vt:lpstr>           Cosmic  Constitution </vt:lpstr>
      <vt:lpstr>PowerPoint Presentation</vt:lpstr>
      <vt:lpstr>PowerPoint Presentation</vt:lpstr>
      <vt:lpstr>PowerPoint Presentation</vt:lpstr>
      <vt:lpstr>                 Cosmological Evolution Modes</vt:lpstr>
      <vt:lpstr>PowerPoint Presentation</vt:lpstr>
      <vt:lpstr>PowerPoint Presentation</vt:lpstr>
      <vt:lpstr>PowerPoint Presentation</vt:lpstr>
      <vt:lpstr>PowerPoint Presentation</vt:lpstr>
      <vt:lpstr>                 Concordance Expansion</vt:lpstr>
      <vt:lpstr>PowerPoint Presentation</vt:lpstr>
      <vt:lpstr>PowerPoint Presentation</vt:lpstr>
      <vt:lpstr>PowerPoint Presentation</vt:lpstr>
      <vt:lpstr>        Hubble Time</vt:lpstr>
      <vt:lpstr>Age of the Universe</vt:lpstr>
      <vt:lpstr>Cosmic Age </vt:lpstr>
      <vt:lpstr>                 Concordance Expansion</vt:lpstr>
      <vt:lpstr>PowerPoint Presentation</vt:lpstr>
      <vt:lpstr>      Adiabatic Expansion</vt:lpstr>
      <vt:lpstr>PowerPoint Presentation</vt:lpstr>
      <vt:lpstr>PowerPoint Presentation</vt:lpstr>
      <vt:lpstr>     Big Bang Evidence</vt:lpstr>
      <vt:lpstr>1.  Olber’s Paradox</vt:lpstr>
      <vt:lpstr>1.  Olber’s Paradox</vt:lpstr>
      <vt:lpstr>          2. Hubble Expansion</vt:lpstr>
      <vt:lpstr>PowerPoint Presentation</vt:lpstr>
      <vt:lpstr> … and there was light …   379.000  years after the Big Bang </vt:lpstr>
      <vt:lpstr>PowerPoint Presentation</vt:lpstr>
      <vt:lpstr>Cosmic Light   (CMB): the facts</vt:lpstr>
      <vt:lpstr>PowerPoint Presentation</vt:lpstr>
      <vt:lpstr>PowerPoint Presentation</vt:lpstr>
      <vt:lpstr>PowerPoint Presentation</vt:lpstr>
      <vt:lpstr>     the Cosmic  TV Show</vt:lpstr>
      <vt:lpstr>PowerPoint Presentation</vt:lpstr>
      <vt:lpstr>4.  Proton-Neutron &amp; Helium</vt:lpstr>
      <vt:lpstr>5. the Changing Universe</vt:lpstr>
      <vt:lpstr>5. the Changing Universe</vt:lpstr>
      <vt:lpstr>PowerPoint Presentation</vt:lpstr>
      <vt:lpstr>PowerPoint Presentation</vt:lpstr>
      <vt:lpstr>Cosmic Microwave Background</vt:lpstr>
      <vt:lpstr>Measuring  Curvature</vt:lpstr>
      <vt:lpstr>Measuring  Curvature</vt:lpstr>
      <vt:lpstr>Fluctuations-Origin </vt:lpstr>
      <vt:lpstr>Music of the Spheres</vt:lpstr>
      <vt:lpstr>Cosmic Microwave Background</vt:lpstr>
      <vt:lpstr>Flat universe from CMB</vt:lpstr>
      <vt:lpstr>PowerPoint Presentation</vt:lpstr>
      <vt:lpstr>PowerPoint Presentation</vt:lpstr>
      <vt:lpstr>CMB - Fluctuations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Kapteyn Astronomical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Cosmological Structure Formation</dc:title>
  <dc:creator>weygaert</dc:creator>
  <cp:lastModifiedBy>Rien van de Weijgaert</cp:lastModifiedBy>
  <cp:revision>670</cp:revision>
  <dcterms:created xsi:type="dcterms:W3CDTF">2003-04-08T08:38:37Z</dcterms:created>
  <dcterms:modified xsi:type="dcterms:W3CDTF">2020-01-06T15:05:58Z</dcterms:modified>
</cp:coreProperties>
</file>