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4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5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6.xml" ContentType="application/vnd.openxmlformats-officedocument.theme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theme/theme7.xml" ContentType="application/vnd.openxmlformats-officedocument.theme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theme/theme8.xml" ContentType="application/vnd.openxmlformats-officedocument.theme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theme/theme9.xml" ContentType="application/vnd.openxmlformats-officedocument.theme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theme/theme10.xml" ContentType="application/vnd.openxmlformats-officedocument.theme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theme/theme11.xml" ContentType="application/vnd.openxmlformats-officedocument.theme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theme/theme12.xml" ContentType="application/vnd.openxmlformats-officedocument.theme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theme/theme13.xml" ContentType="application/vnd.openxmlformats-officedocument.theme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theme/theme14.xml" ContentType="application/vnd.openxmlformats-officedocument.theme+xml"/>
  <Override PartName="/ppt/theme/theme1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9" r:id="rId1"/>
    <p:sldMasterId id="2147484028" r:id="rId2"/>
    <p:sldMasterId id="2147484040" r:id="rId3"/>
    <p:sldMasterId id="2147484058" r:id="rId4"/>
    <p:sldMasterId id="2147484217" r:id="rId5"/>
    <p:sldMasterId id="2147484261" r:id="rId6"/>
    <p:sldMasterId id="2147484277" r:id="rId7"/>
    <p:sldMasterId id="2147484289" r:id="rId8"/>
    <p:sldMasterId id="2147484305" r:id="rId9"/>
    <p:sldMasterId id="2147484317" r:id="rId10"/>
    <p:sldMasterId id="2147484333" r:id="rId11"/>
    <p:sldMasterId id="2147484349" r:id="rId12"/>
    <p:sldMasterId id="2147484361" r:id="rId13"/>
    <p:sldMasterId id="2147484373" r:id="rId14"/>
  </p:sldMasterIdLst>
  <p:notesMasterIdLst>
    <p:notesMasterId r:id="rId59"/>
  </p:notesMasterIdLst>
  <p:sldIdLst>
    <p:sldId id="1130" r:id="rId15"/>
    <p:sldId id="1170" r:id="rId16"/>
    <p:sldId id="1165" r:id="rId17"/>
    <p:sldId id="1169" r:id="rId18"/>
    <p:sldId id="1180" r:id="rId19"/>
    <p:sldId id="1174" r:id="rId20"/>
    <p:sldId id="984" r:id="rId21"/>
    <p:sldId id="1121" r:id="rId22"/>
    <p:sldId id="1126" r:id="rId23"/>
    <p:sldId id="1127" r:id="rId24"/>
    <p:sldId id="1128" r:id="rId25"/>
    <p:sldId id="1129" r:id="rId26"/>
    <p:sldId id="1120" r:id="rId27"/>
    <p:sldId id="1188" r:id="rId28"/>
    <p:sldId id="1190" r:id="rId29"/>
    <p:sldId id="1191" r:id="rId30"/>
    <p:sldId id="1119" r:id="rId31"/>
    <p:sldId id="1192" r:id="rId32"/>
    <p:sldId id="1194" r:id="rId33"/>
    <p:sldId id="1193" r:id="rId34"/>
    <p:sldId id="1187" r:id="rId35"/>
    <p:sldId id="1013" r:id="rId36"/>
    <p:sldId id="1143" r:id="rId37"/>
    <p:sldId id="1144" r:id="rId38"/>
    <p:sldId id="1149" r:id="rId39"/>
    <p:sldId id="1137" r:id="rId40"/>
    <p:sldId id="1133" r:id="rId41"/>
    <p:sldId id="1134" r:id="rId42"/>
    <p:sldId id="1176" r:id="rId43"/>
    <p:sldId id="1183" r:id="rId44"/>
    <p:sldId id="1185" r:id="rId45"/>
    <p:sldId id="1181" r:id="rId46"/>
    <p:sldId id="1177" r:id="rId47"/>
    <p:sldId id="1184" r:id="rId48"/>
    <p:sldId id="1186" r:id="rId49"/>
    <p:sldId id="1178" r:id="rId50"/>
    <p:sldId id="1179" r:id="rId51"/>
    <p:sldId id="1131" r:id="rId52"/>
    <p:sldId id="1135" r:id="rId53"/>
    <p:sldId id="1136" r:id="rId54"/>
    <p:sldId id="1198" r:id="rId55"/>
    <p:sldId id="1200" r:id="rId56"/>
    <p:sldId id="1199" r:id="rId57"/>
    <p:sldId id="1195" r:id="rId58"/>
  </p:sldIdLst>
  <p:sldSz cx="9144000" cy="6858000" type="screen4x3"/>
  <p:notesSz cx="7086600" cy="10221913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99"/>
    <a:srgbClr val="AF116F"/>
    <a:srgbClr val="000066"/>
    <a:srgbClr val="CC6600"/>
    <a:srgbClr val="CC0000"/>
    <a:srgbClr val="00003E"/>
    <a:srgbClr val="00002E"/>
    <a:srgbClr val="00004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6334" autoAdjust="0"/>
    <p:restoredTop sz="94639" autoAdjust="0"/>
  </p:normalViewPr>
  <p:slideViewPr>
    <p:cSldViewPr>
      <p:cViewPr>
        <p:scale>
          <a:sx n="100" d="100"/>
          <a:sy n="100" d="100"/>
        </p:scale>
        <p:origin x="-1932" y="-43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4.xml"/><Relationship Id="rId26" Type="http://schemas.openxmlformats.org/officeDocument/2006/relationships/slide" Target="slides/slide12.xml"/><Relationship Id="rId39" Type="http://schemas.openxmlformats.org/officeDocument/2006/relationships/slide" Target="slides/slide25.xml"/><Relationship Id="rId21" Type="http://schemas.openxmlformats.org/officeDocument/2006/relationships/slide" Target="slides/slide7.xml"/><Relationship Id="rId34" Type="http://schemas.openxmlformats.org/officeDocument/2006/relationships/slide" Target="slides/slide20.xml"/><Relationship Id="rId42" Type="http://schemas.openxmlformats.org/officeDocument/2006/relationships/slide" Target="slides/slide28.xml"/><Relationship Id="rId47" Type="http://schemas.openxmlformats.org/officeDocument/2006/relationships/slide" Target="slides/slide33.xml"/><Relationship Id="rId50" Type="http://schemas.openxmlformats.org/officeDocument/2006/relationships/slide" Target="slides/slide36.xml"/><Relationship Id="rId55" Type="http://schemas.openxmlformats.org/officeDocument/2006/relationships/slide" Target="slides/slide41.xml"/><Relationship Id="rId63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2.xml"/><Relationship Id="rId20" Type="http://schemas.openxmlformats.org/officeDocument/2006/relationships/slide" Target="slides/slide6.xml"/><Relationship Id="rId29" Type="http://schemas.openxmlformats.org/officeDocument/2006/relationships/slide" Target="slides/slide15.xml"/><Relationship Id="rId41" Type="http://schemas.openxmlformats.org/officeDocument/2006/relationships/slide" Target="slides/slide27.xml"/><Relationship Id="rId54" Type="http://schemas.openxmlformats.org/officeDocument/2006/relationships/slide" Target="slides/slide40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0.xml"/><Relationship Id="rId32" Type="http://schemas.openxmlformats.org/officeDocument/2006/relationships/slide" Target="slides/slide18.xml"/><Relationship Id="rId37" Type="http://schemas.openxmlformats.org/officeDocument/2006/relationships/slide" Target="slides/slide23.xml"/><Relationship Id="rId40" Type="http://schemas.openxmlformats.org/officeDocument/2006/relationships/slide" Target="slides/slide26.xml"/><Relationship Id="rId45" Type="http://schemas.openxmlformats.org/officeDocument/2006/relationships/slide" Target="slides/slide31.xml"/><Relationship Id="rId53" Type="http://schemas.openxmlformats.org/officeDocument/2006/relationships/slide" Target="slides/slide39.xml"/><Relationship Id="rId58" Type="http://schemas.openxmlformats.org/officeDocument/2006/relationships/slide" Target="slides/slide44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.xml"/><Relationship Id="rId23" Type="http://schemas.openxmlformats.org/officeDocument/2006/relationships/slide" Target="slides/slide9.xml"/><Relationship Id="rId28" Type="http://schemas.openxmlformats.org/officeDocument/2006/relationships/slide" Target="slides/slide14.xml"/><Relationship Id="rId36" Type="http://schemas.openxmlformats.org/officeDocument/2006/relationships/slide" Target="slides/slide22.xml"/><Relationship Id="rId49" Type="http://schemas.openxmlformats.org/officeDocument/2006/relationships/slide" Target="slides/slide35.xml"/><Relationship Id="rId57" Type="http://schemas.openxmlformats.org/officeDocument/2006/relationships/slide" Target="slides/slide43.xml"/><Relationship Id="rId61" Type="http://schemas.openxmlformats.org/officeDocument/2006/relationships/viewProps" Target="viewProp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5.xml"/><Relationship Id="rId31" Type="http://schemas.openxmlformats.org/officeDocument/2006/relationships/slide" Target="slides/slide17.xml"/><Relationship Id="rId44" Type="http://schemas.openxmlformats.org/officeDocument/2006/relationships/slide" Target="slides/slide30.xml"/><Relationship Id="rId52" Type="http://schemas.openxmlformats.org/officeDocument/2006/relationships/slide" Target="slides/slide38.xml"/><Relationship Id="rId60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8.xml"/><Relationship Id="rId27" Type="http://schemas.openxmlformats.org/officeDocument/2006/relationships/slide" Target="slides/slide13.xml"/><Relationship Id="rId30" Type="http://schemas.openxmlformats.org/officeDocument/2006/relationships/slide" Target="slides/slide16.xml"/><Relationship Id="rId35" Type="http://schemas.openxmlformats.org/officeDocument/2006/relationships/slide" Target="slides/slide21.xml"/><Relationship Id="rId43" Type="http://schemas.openxmlformats.org/officeDocument/2006/relationships/slide" Target="slides/slide29.xml"/><Relationship Id="rId48" Type="http://schemas.openxmlformats.org/officeDocument/2006/relationships/slide" Target="slides/slide34.xml"/><Relationship Id="rId56" Type="http://schemas.openxmlformats.org/officeDocument/2006/relationships/slide" Target="slides/slide42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7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3.xml"/><Relationship Id="rId25" Type="http://schemas.openxmlformats.org/officeDocument/2006/relationships/slide" Target="slides/slide11.xml"/><Relationship Id="rId33" Type="http://schemas.openxmlformats.org/officeDocument/2006/relationships/slide" Target="slides/slide19.xml"/><Relationship Id="rId38" Type="http://schemas.openxmlformats.org/officeDocument/2006/relationships/slide" Target="slides/slide24.xml"/><Relationship Id="rId46" Type="http://schemas.openxmlformats.org/officeDocument/2006/relationships/slide" Target="slides/slide32.xml"/><Relationship Id="rId59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42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022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942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14788" y="0"/>
            <a:ext cx="307022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33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87425" y="766763"/>
            <a:ext cx="5111750" cy="383381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942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8025" y="4856163"/>
            <a:ext cx="5670550" cy="4598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942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09150"/>
            <a:ext cx="307022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942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14788" y="9709150"/>
            <a:ext cx="307022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96ACA93A-C0E0-4E67-9643-018F003ECD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0530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CCAE924-22A7-466D-9D9A-5C7FF6A4995D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04813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146367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470852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/>
          <p:cNvSpPr/>
          <p:nvPr/>
        </p:nvSpPr>
        <p:spPr>
          <a:xfrm>
            <a:off x="4540250" y="3525838"/>
            <a:ext cx="46038" cy="46037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28" name="Title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7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6B8B92-0EB1-41B7-80CB-BA42052C32D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3570492"/>
      </p:ext>
    </p:extLst>
  </p:cSld>
  <p:clrMapOvr>
    <a:masterClrMapping/>
  </p:clrMapOvr>
  <p:transition>
    <p:zo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8BD5AC-F637-437F-BB53-1F7E2DF408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2294116"/>
      </p:ext>
    </p:extLst>
  </p:cSld>
  <p:clrMapOvr>
    <a:masterClrMapping/>
  </p:clrMapOvr>
  <p:transition>
    <p:zoom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4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B5C258-35B9-4222-B563-589650822344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1267246"/>
      </p:ext>
    </p:extLst>
  </p:cSld>
  <p:clrMapOvr>
    <a:masterClrMapping/>
  </p:clrMapOvr>
  <p:transition>
    <p:zoom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3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4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6C64B1-A038-4748-9683-02A04DE03B80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4005075"/>
      </p:ext>
    </p:extLst>
  </p:cSld>
  <p:clrMapOvr>
    <a:masterClrMapping/>
  </p:clrMapOvr>
  <p:transition>
    <p:zoom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1" name="Title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2F97C7-A62F-4575-91A6-AC54FEA8144C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2012649"/>
      </p:ext>
    </p:extLst>
  </p:cSld>
  <p:clrMapOvr>
    <a:masterClrMapping/>
  </p:clrMapOvr>
  <p:transition>
    <p:zoom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9893D7-F661-4D55-B14F-B9AE2E19CFFA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6684812"/>
      </p:ext>
    </p:extLst>
  </p:cSld>
  <p:clrMapOvr>
    <a:masterClrMapping/>
  </p:clrMapOvr>
  <p:transition>
    <p:zoom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F9CAF8-F5CE-45DA-884F-DDE84B26561B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6229011"/>
      </p:ext>
    </p:extLst>
  </p:cSld>
  <p:clrMapOvr>
    <a:masterClrMapping/>
  </p:clrMapOvr>
  <p:transition>
    <p:zoom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D1F1A9-CD72-4FEA-9487-2EC485655FC8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503534"/>
      </p:ext>
    </p:extLst>
  </p:cSld>
  <p:clrMapOvr>
    <a:masterClrMapping/>
  </p:clrMapOvr>
  <p:transition>
    <p:zoom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8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2AA96A-EA67-46EF-AC39-23C4198BF019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8186496"/>
      </p:ext>
    </p:extLst>
  </p:cSld>
  <p:clrMapOvr>
    <a:masterClrMapping/>
  </p:clrMapOvr>
  <p:transition>
    <p:zoom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6F9287-6658-4413-9324-A21D2AFA87E2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2706339"/>
      </p:ext>
    </p:extLst>
  </p:cSld>
  <p:clrMapOvr>
    <a:masterClrMapping/>
  </p:clrMapOvr>
  <p:transition>
    <p:zoom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8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94685F-EFC3-4C89-B8AD-A7D191D58F78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9744810"/>
      </p:ext>
    </p:extLst>
  </p:cSld>
  <p:clrMapOvr>
    <a:masterClrMapping/>
  </p:clrMapOvr>
  <p:transition>
    <p:zoom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4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EBC884-465B-4AEA-B030-C0764E738E54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8183261"/>
      </p:ext>
    </p:extLst>
  </p:cSld>
  <p:clrMapOvr>
    <a:masterClrMapping/>
  </p:clrMapOvr>
  <p:transition>
    <p:zo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1BFDF4-AA66-47B7-91F6-AECF31CD50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819840"/>
      </p:ext>
    </p:extLst>
  </p:cSld>
  <p:clrMapOvr>
    <a:masterClrMapping/>
  </p:clrMapOvr>
  <p:transition>
    <p:zoom/>
  </p:transition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146367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470852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/>
          <p:cNvSpPr/>
          <p:nvPr/>
        </p:nvSpPr>
        <p:spPr>
          <a:xfrm>
            <a:off x="4540250" y="3525838"/>
            <a:ext cx="46038" cy="46037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28" name="Title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7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8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6B8B92-0EB1-41B7-80CB-BA42052C32DE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0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2012467"/>
      </p:ext>
    </p:extLst>
  </p:cSld>
  <p:clrMapOvr>
    <a:masterClrMapping/>
  </p:clrMapOvr>
  <p:transition>
    <p:zoom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B34377-2F24-48B6-9980-7F0010B833C9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9799682"/>
      </p:ext>
    </p:extLst>
  </p:cSld>
  <p:clrMapOvr>
    <a:masterClrMapping/>
  </p:clrMapOvr>
  <p:transition>
    <p:zoom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685800" y="4916488"/>
            <a:ext cx="7924800" cy="4762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D7139A-DA49-4AD8-A005-48FE16E77A75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0027716"/>
      </p:ext>
    </p:extLst>
  </p:cSld>
  <p:clrMapOvr>
    <a:masterClrMapping/>
  </p:clrMapOvr>
  <p:transition>
    <p:zoom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9C7AE7-D940-4C13-B623-A47861CA2B2E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4070697"/>
      </p:ext>
    </p:extLst>
  </p:cSld>
  <p:clrMapOvr>
    <a:masterClrMapping/>
  </p:clrMapOvr>
  <p:transition>
    <p:zoom/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563563" y="2179638"/>
            <a:ext cx="3748087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754563" y="2179638"/>
            <a:ext cx="3749675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2" name="Content Placeholder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4" name="Content Placeholder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C6A7B0-DC85-4F75-BCB5-6AF4B88E10F7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0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11" name="Date Placeholder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53500"/>
      </p:ext>
    </p:extLst>
  </p:cSld>
  <p:clrMapOvr>
    <a:masterClrMapping/>
  </p:clrMapOvr>
  <p:transition>
    <p:zoom/>
  </p:transition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4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881094-86C4-41B7-B061-FB817104472C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97673"/>
      </p:ext>
    </p:extLst>
  </p:cSld>
  <p:clrMapOvr>
    <a:masterClrMapping/>
  </p:clrMapOvr>
  <p:transition>
    <p:zoom/>
  </p:transition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3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4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450775-B233-4543-B7C2-81AD048C74F5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0616293"/>
      </p:ext>
    </p:extLst>
  </p:cSld>
  <p:clrMapOvr>
    <a:masterClrMapping/>
  </p:clrMapOvr>
  <p:transition>
    <p:zoom/>
  </p:transition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1" name="Title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0D23DD-1CF6-4F59-B051-2AA2E19EDF2A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0375870"/>
      </p:ext>
    </p:extLst>
  </p:cSld>
  <p:clrMapOvr>
    <a:masterClrMapping/>
  </p:clrMapOvr>
  <p:transition>
    <p:zoom/>
  </p:transition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9FEC9B-2462-440B-9D8D-D5296BDEEDCE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3950232"/>
      </p:ext>
    </p:extLst>
  </p:cSld>
  <p:clrMapOvr>
    <a:masterClrMapping/>
  </p:clrMapOvr>
  <p:transition>
    <p:zoom/>
  </p:transition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8BD5AC-F637-437F-BB53-1F7E2DF40808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9509611"/>
      </p:ext>
    </p:extLst>
  </p:cSld>
  <p:clrMapOvr>
    <a:masterClrMapping/>
  </p:clrMapOvr>
  <p:transition>
    <p:zo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146367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470852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/>
          <p:cNvSpPr/>
          <p:nvPr/>
        </p:nvSpPr>
        <p:spPr>
          <a:xfrm>
            <a:off x="4540250" y="3525838"/>
            <a:ext cx="46038" cy="46037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28" name="Title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7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8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6B8B92-0EB1-41B7-80CB-BA42052C32DE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0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0743602"/>
      </p:ext>
    </p:extLst>
  </p:cSld>
  <p:clrMapOvr>
    <a:masterClrMapping/>
  </p:clrMapOvr>
  <p:transition>
    <p:zoom/>
  </p:transition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1BFDF4-AA66-47B7-91F6-AECF31CD5022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846055"/>
      </p:ext>
    </p:extLst>
  </p:cSld>
  <p:clrMapOvr>
    <a:masterClrMapping/>
  </p:clrMapOvr>
  <p:transition>
    <p:zoom/>
  </p:transition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146367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470852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/>
          <p:cNvSpPr/>
          <p:nvPr/>
        </p:nvSpPr>
        <p:spPr>
          <a:xfrm>
            <a:off x="4540250" y="3525838"/>
            <a:ext cx="46038" cy="46037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28" name="Title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7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8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B331E2-7EDA-47CA-9A64-46846A86DE37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0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3458482"/>
      </p:ext>
    </p:extLst>
  </p:cSld>
  <p:clrMapOvr>
    <a:masterClrMapping/>
  </p:clrMapOvr>
  <p:transition>
    <p:zoom/>
  </p:transition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1C1063-565B-4440-9655-25BC50167EC1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0013521"/>
      </p:ext>
    </p:extLst>
  </p:cSld>
  <p:clrMapOvr>
    <a:masterClrMapping/>
  </p:clrMapOvr>
  <p:transition>
    <p:zoom/>
  </p:transition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685800" y="4916488"/>
            <a:ext cx="7924800" cy="4762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032970-0F84-4DDE-94D6-B8D89B401676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2927315"/>
      </p:ext>
    </p:extLst>
  </p:cSld>
  <p:clrMapOvr>
    <a:masterClrMapping/>
  </p:clrMapOvr>
  <p:transition>
    <p:zoom/>
  </p:transition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A29CD3-F31F-4BD2-9A85-0955E70BBD53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2790992"/>
      </p:ext>
    </p:extLst>
  </p:cSld>
  <p:clrMapOvr>
    <a:masterClrMapping/>
  </p:clrMapOvr>
  <p:transition>
    <p:zoom/>
  </p:transition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563563" y="2179638"/>
            <a:ext cx="3748087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754563" y="2179638"/>
            <a:ext cx="3749675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2" name="Content Placeholder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4" name="Content Placeholder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FE7240-F3C7-425F-992C-D9DA41078AC0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0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11" name="Date Placeholder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9522661"/>
      </p:ext>
    </p:extLst>
  </p:cSld>
  <p:clrMapOvr>
    <a:masterClrMapping/>
  </p:clrMapOvr>
  <p:transition>
    <p:zoom/>
  </p:transition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4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A1BE18-7E66-4769-856A-BDF930FA38C2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5281516"/>
      </p:ext>
    </p:extLst>
  </p:cSld>
  <p:clrMapOvr>
    <a:masterClrMapping/>
  </p:clrMapOvr>
  <p:transition>
    <p:zoom/>
  </p:transition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3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4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15A20C-50F4-4396-99F5-8EAF89F00B62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7266585"/>
      </p:ext>
    </p:extLst>
  </p:cSld>
  <p:clrMapOvr>
    <a:masterClrMapping/>
  </p:clrMapOvr>
  <p:transition>
    <p:zoom/>
  </p:transition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1" name="Title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7BEE37-7A58-450B-A9CB-6148844E5EED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8236446"/>
      </p:ext>
    </p:extLst>
  </p:cSld>
  <p:clrMapOvr>
    <a:masterClrMapping/>
  </p:clrMapOvr>
  <p:transition>
    <p:zoom/>
  </p:transition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5EC0DD-09B1-4070-9BE9-CB3FBA3659F0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9942729"/>
      </p:ext>
    </p:extLst>
  </p:cSld>
  <p:clrMapOvr>
    <a:masterClrMapping/>
  </p:clrMapOvr>
  <p:transition>
    <p:zo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B34377-2F24-48B6-9980-7F0010B833C9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3076268"/>
      </p:ext>
    </p:extLst>
  </p:cSld>
  <p:clrMapOvr>
    <a:masterClrMapping/>
  </p:clrMapOvr>
  <p:transition>
    <p:zoom/>
  </p:transition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6CD4BD-6361-4846-B77A-21958FBDFEE3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2307326"/>
      </p:ext>
    </p:extLst>
  </p:cSld>
  <p:clrMapOvr>
    <a:masterClrMapping/>
  </p:clrMapOvr>
  <p:transition>
    <p:zoom/>
  </p:transition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9F4FC4-C3F7-4CB7-B6EC-F8F920DAD7EE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3679145"/>
      </p:ext>
    </p:extLst>
  </p:cSld>
  <p:clrMapOvr>
    <a:masterClrMapping/>
  </p:clrMapOvr>
  <p:transition>
    <p:zoom/>
  </p:transition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8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C5285B-A5B5-43BB-9B54-A90448E06FBC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6024968"/>
      </p:ext>
    </p:extLst>
  </p:cSld>
  <p:clrMapOvr>
    <a:masterClrMapping/>
  </p:clrMapOvr>
  <p:transition>
    <p:zoom/>
  </p:transition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CFCCAD-5094-472D-9DC9-08A5803A27F0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7357866"/>
      </p:ext>
    </p:extLst>
  </p:cSld>
  <p:clrMapOvr>
    <a:masterClrMapping/>
  </p:clrMapOvr>
  <p:transition>
    <p:zoom/>
  </p:transition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8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CEF110-F5BA-4EC3-BEC3-0811D4C2305E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5019951"/>
      </p:ext>
    </p:extLst>
  </p:cSld>
  <p:clrMapOvr>
    <a:masterClrMapping/>
  </p:clrMapOvr>
  <p:transition>
    <p:zoom/>
  </p:transition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4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DB0809-DD56-46B8-82D8-ACA305229BD8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3149475"/>
      </p:ext>
    </p:extLst>
  </p:cSld>
  <p:clrMapOvr>
    <a:masterClrMapping/>
  </p:clrMapOvr>
  <p:transition>
    <p:zoom/>
  </p:transition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835C54-41F5-46DF-A1E8-BD0DF1C645D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9631075"/>
      </p:ext>
    </p:extLst>
  </p:cSld>
  <p:clrMapOvr>
    <a:masterClrMapping/>
  </p:clrMapOvr>
  <p:transition>
    <p:zoom/>
  </p:transition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19169A-42BF-4F58-906E-5D22BDF3765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5072983"/>
      </p:ext>
    </p:extLst>
  </p:cSld>
  <p:clrMapOvr>
    <a:masterClrMapping/>
  </p:clrMapOvr>
  <p:transition>
    <p:zoom/>
  </p:transition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14660C-B22F-4BA6-A0A6-47D8DCFAF2E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9247572"/>
      </p:ext>
    </p:extLst>
  </p:cSld>
  <p:clrMapOvr>
    <a:masterClrMapping/>
  </p:clrMapOvr>
  <p:transition>
    <p:zoom/>
  </p:transition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2FE3AC-D1F2-4612-B8C2-C4A1DE8A2F9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4739986"/>
      </p:ext>
    </p:extLst>
  </p:cSld>
  <p:clrMapOvr>
    <a:masterClrMapping/>
  </p:clrMapOvr>
  <p:transition>
    <p:zo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685800" y="4916488"/>
            <a:ext cx="7924800" cy="4762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D7139A-DA49-4AD8-A005-48FE16E77A75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087440"/>
      </p:ext>
    </p:extLst>
  </p:cSld>
  <p:clrMapOvr>
    <a:masterClrMapping/>
  </p:clrMapOvr>
  <p:transition>
    <p:zoom/>
  </p:transition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F2AB9B-6B72-4073-8857-F80F8AFF087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9066014"/>
      </p:ext>
    </p:extLst>
  </p:cSld>
  <p:clrMapOvr>
    <a:masterClrMapping/>
  </p:clrMapOvr>
  <p:transition>
    <p:zoom/>
  </p:transition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00927A-32A8-4EC6-8CCA-DA4C5A8E315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6204653"/>
      </p:ext>
    </p:extLst>
  </p:cSld>
  <p:clrMapOvr>
    <a:masterClrMapping/>
  </p:clrMapOvr>
  <p:transition>
    <p:zoom/>
  </p:transition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E19FE4-8911-4C5A-8015-FEB8C49E422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9501657"/>
      </p:ext>
    </p:extLst>
  </p:cSld>
  <p:clrMapOvr>
    <a:masterClrMapping/>
  </p:clrMapOvr>
  <p:transition>
    <p:zoom/>
  </p:transition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173919-95EE-4936-B769-504D739D23E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6175061"/>
      </p:ext>
    </p:extLst>
  </p:cSld>
  <p:clrMapOvr>
    <a:masterClrMapping/>
  </p:clrMapOvr>
  <p:transition>
    <p:zoom/>
  </p:transition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8090CE-069A-43C1-AD90-B84675A9BBB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0471568"/>
      </p:ext>
    </p:extLst>
  </p:cSld>
  <p:clrMapOvr>
    <a:masterClrMapping/>
  </p:clrMapOvr>
  <p:transition>
    <p:zoom/>
  </p:transition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794F78-E929-4381-B4A3-FB1900AC14A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0375148"/>
      </p:ext>
    </p:extLst>
  </p:cSld>
  <p:clrMapOvr>
    <a:masterClrMapping/>
  </p:clrMapOvr>
  <p:transition>
    <p:zoom/>
  </p:transition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286ECD-0BBA-41BE-B79F-727EA027A37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6971181"/>
      </p:ext>
    </p:extLst>
  </p:cSld>
  <p:clrMapOvr>
    <a:masterClrMapping/>
  </p:clrMapOvr>
  <p:transition>
    <p:zoom/>
  </p:transition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F8F212-2723-4816-9B5B-9100A145D1B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0832705"/>
      </p:ext>
    </p:extLst>
  </p:cSld>
  <p:clrMapOvr>
    <a:masterClrMapping/>
  </p:clrMapOvr>
  <p:transition>
    <p:zoom/>
  </p:transition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0AFA3B-39FA-4A8E-A32F-7B4A507F56B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9700854"/>
      </p:ext>
    </p:extLst>
  </p:cSld>
  <p:clrMapOvr>
    <a:masterClrMapping/>
  </p:clrMapOvr>
  <p:transition>
    <p:zoom/>
  </p:transition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86B5C4-01CE-4034-9BF8-7F25EC95901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6849880"/>
      </p:ext>
    </p:extLst>
  </p:cSld>
  <p:clrMapOvr>
    <a:masterClrMapping/>
  </p:clrMapOvr>
  <p:transition>
    <p:zoom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9C7AE7-D940-4C13-B623-A47861CA2B2E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033055"/>
      </p:ext>
    </p:extLst>
  </p:cSld>
  <p:clrMapOvr>
    <a:masterClrMapping/>
  </p:clrMapOvr>
  <p:transition>
    <p:zoom/>
  </p:transition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2C123F-77B4-414B-9823-6ADD8B7F438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5940850"/>
      </p:ext>
    </p:extLst>
  </p:cSld>
  <p:clrMapOvr>
    <a:masterClrMapping/>
  </p:clrMapOvr>
  <p:transition>
    <p:zoom/>
  </p:transition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146367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470852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/>
          <p:cNvSpPr/>
          <p:nvPr/>
        </p:nvSpPr>
        <p:spPr>
          <a:xfrm>
            <a:off x="4540250" y="3525838"/>
            <a:ext cx="46038" cy="46037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28" name="Title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7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8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6B8B92-0EB1-41B7-80CB-BA42052C32DE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0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8374491"/>
      </p:ext>
    </p:extLst>
  </p:cSld>
  <p:clrMapOvr>
    <a:masterClrMapping/>
  </p:clrMapOvr>
  <p:transition>
    <p:zoom/>
  </p:transition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B34377-2F24-48B6-9980-7F0010B833C9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6393080"/>
      </p:ext>
    </p:extLst>
  </p:cSld>
  <p:clrMapOvr>
    <a:masterClrMapping/>
  </p:clrMapOvr>
  <p:transition>
    <p:zoom/>
  </p:transition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685800" y="4916488"/>
            <a:ext cx="7924800" cy="4762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D7139A-DA49-4AD8-A005-48FE16E77A75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8280315"/>
      </p:ext>
    </p:extLst>
  </p:cSld>
  <p:clrMapOvr>
    <a:masterClrMapping/>
  </p:clrMapOvr>
  <p:transition>
    <p:zoom/>
  </p:transition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9C7AE7-D940-4C13-B623-A47861CA2B2E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977653"/>
      </p:ext>
    </p:extLst>
  </p:cSld>
  <p:clrMapOvr>
    <a:masterClrMapping/>
  </p:clrMapOvr>
  <p:transition>
    <p:zoom/>
  </p:transition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563563" y="2179638"/>
            <a:ext cx="3748087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754563" y="2179638"/>
            <a:ext cx="3749675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2" name="Content Placeholder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4" name="Content Placeholder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C6A7B0-DC85-4F75-BCB5-6AF4B88E10F7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0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11" name="Date Placeholder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9648019"/>
      </p:ext>
    </p:extLst>
  </p:cSld>
  <p:clrMapOvr>
    <a:masterClrMapping/>
  </p:clrMapOvr>
  <p:transition>
    <p:zoom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4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881094-86C4-41B7-B061-FB817104472C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3894999"/>
      </p:ext>
    </p:extLst>
  </p:cSld>
  <p:clrMapOvr>
    <a:masterClrMapping/>
  </p:clrMapOvr>
  <p:transition>
    <p:zoom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3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4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450775-B233-4543-B7C2-81AD048C74F5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1528609"/>
      </p:ext>
    </p:extLst>
  </p:cSld>
  <p:clrMapOvr>
    <a:masterClrMapping/>
  </p:clrMapOvr>
  <p:transition>
    <p:zoom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1" name="Title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0D23DD-1CF6-4F59-B051-2AA2E19EDF2A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7584505"/>
      </p:ext>
    </p:extLst>
  </p:cSld>
  <p:clrMapOvr>
    <a:masterClrMapping/>
  </p:clrMapOvr>
  <p:transition>
    <p:zoom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9FEC9B-2462-440B-9D8D-D5296BDEEDCE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3256441"/>
      </p:ext>
    </p:extLst>
  </p:cSld>
  <p:clrMapOvr>
    <a:masterClrMapping/>
  </p:clrMapOvr>
  <p:transition>
    <p:zoom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563563" y="2179638"/>
            <a:ext cx="3748087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754563" y="2179638"/>
            <a:ext cx="3749675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2" name="Content Placeholder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4" name="Content Placeholder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C6A7B0-DC85-4F75-BCB5-6AF4B88E10F7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0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11" name="Date Placeholder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1905311"/>
      </p:ext>
    </p:extLst>
  </p:cSld>
  <p:clrMapOvr>
    <a:masterClrMapping/>
  </p:clrMapOvr>
  <p:transition>
    <p:zoom/>
  </p:transition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8BD5AC-F637-437F-BB53-1F7E2DF40808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3485404"/>
      </p:ext>
    </p:extLst>
  </p:cSld>
  <p:clrMapOvr>
    <a:masterClrMapping/>
  </p:clrMapOvr>
  <p:transition>
    <p:zoom/>
  </p:transition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1BFDF4-AA66-47B7-91F6-AECF31CD5022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2958649"/>
      </p:ext>
    </p:extLst>
  </p:cSld>
  <p:clrMapOvr>
    <a:masterClrMapping/>
  </p:clrMapOvr>
  <p:transition>
    <p:zoom/>
  </p:transition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146367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470852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/>
          <p:cNvSpPr/>
          <p:nvPr/>
        </p:nvSpPr>
        <p:spPr>
          <a:xfrm>
            <a:off x="4540250" y="3525838"/>
            <a:ext cx="46038" cy="46037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28" name="Title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7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8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6B8B92-0EB1-41B7-80CB-BA42052C32DE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0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6753799"/>
      </p:ext>
    </p:extLst>
  </p:cSld>
  <p:clrMapOvr>
    <a:masterClrMapping/>
  </p:clrMapOvr>
  <p:transition>
    <p:zoom/>
  </p:transition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B34377-2F24-48B6-9980-7F0010B833C9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7727363"/>
      </p:ext>
    </p:extLst>
  </p:cSld>
  <p:clrMapOvr>
    <a:masterClrMapping/>
  </p:clrMapOvr>
  <p:transition>
    <p:zoom/>
  </p:transition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685800" y="4916488"/>
            <a:ext cx="7924800" cy="4762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D7139A-DA49-4AD8-A005-48FE16E77A75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3732088"/>
      </p:ext>
    </p:extLst>
  </p:cSld>
  <p:clrMapOvr>
    <a:masterClrMapping/>
  </p:clrMapOvr>
  <p:transition>
    <p:zoom/>
  </p:transition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9C7AE7-D940-4C13-B623-A47861CA2B2E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0095737"/>
      </p:ext>
    </p:extLst>
  </p:cSld>
  <p:clrMapOvr>
    <a:masterClrMapping/>
  </p:clrMapOvr>
  <p:transition>
    <p:zoom/>
  </p:transition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563563" y="2179638"/>
            <a:ext cx="3748087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754563" y="2179638"/>
            <a:ext cx="3749675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2" name="Content Placeholder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4" name="Content Placeholder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C6A7B0-DC85-4F75-BCB5-6AF4B88E10F7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0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11" name="Date Placeholder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3303109"/>
      </p:ext>
    </p:extLst>
  </p:cSld>
  <p:clrMapOvr>
    <a:masterClrMapping/>
  </p:clrMapOvr>
  <p:transition>
    <p:zoom/>
  </p:transition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4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881094-86C4-41B7-B061-FB817104472C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613876"/>
      </p:ext>
    </p:extLst>
  </p:cSld>
  <p:clrMapOvr>
    <a:masterClrMapping/>
  </p:clrMapOvr>
  <p:transition>
    <p:zoom/>
  </p:transition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3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4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450775-B233-4543-B7C2-81AD048C74F5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0406918"/>
      </p:ext>
    </p:extLst>
  </p:cSld>
  <p:clrMapOvr>
    <a:masterClrMapping/>
  </p:clrMapOvr>
  <p:transition>
    <p:zoom/>
  </p:transition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1" name="Title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0D23DD-1CF6-4F59-B051-2AA2E19EDF2A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5726341"/>
      </p:ext>
    </p:extLst>
  </p:cSld>
  <p:clrMapOvr>
    <a:masterClrMapping/>
  </p:clrMapOvr>
  <p:transition>
    <p:zoom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4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881094-86C4-41B7-B061-FB817104472C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8637743"/>
      </p:ext>
    </p:extLst>
  </p:cSld>
  <p:clrMapOvr>
    <a:masterClrMapping/>
  </p:clrMapOvr>
  <p:transition>
    <p:zoom/>
  </p:transition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9FEC9B-2462-440B-9D8D-D5296BDEEDCE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6328413"/>
      </p:ext>
    </p:extLst>
  </p:cSld>
  <p:clrMapOvr>
    <a:masterClrMapping/>
  </p:clrMapOvr>
  <p:transition>
    <p:zoom/>
  </p:transition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8BD5AC-F637-437F-BB53-1F7E2DF40808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9881130"/>
      </p:ext>
    </p:extLst>
  </p:cSld>
  <p:clrMapOvr>
    <a:masterClrMapping/>
  </p:clrMapOvr>
  <p:transition>
    <p:zoom/>
  </p:transition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1BFDF4-AA66-47B7-91F6-AECF31CD5022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5342098"/>
      </p:ext>
    </p:extLst>
  </p:cSld>
  <p:clrMapOvr>
    <a:masterClrMapping/>
  </p:clrMapOvr>
  <p:transition>
    <p:zoom/>
  </p:transition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146367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470852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/>
          <p:cNvSpPr/>
          <p:nvPr/>
        </p:nvSpPr>
        <p:spPr>
          <a:xfrm>
            <a:off x="4540250" y="3525838"/>
            <a:ext cx="46038" cy="46037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28" name="Title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7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8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6B8B92-0EB1-41B7-80CB-BA42052C32DE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0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3746135"/>
      </p:ext>
    </p:extLst>
  </p:cSld>
  <p:clrMapOvr>
    <a:masterClrMapping/>
  </p:clrMapOvr>
  <p:transition>
    <p:zoom/>
  </p:transition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B34377-2F24-48B6-9980-7F0010B833C9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7126769"/>
      </p:ext>
    </p:extLst>
  </p:cSld>
  <p:clrMapOvr>
    <a:masterClrMapping/>
  </p:clrMapOvr>
  <p:transition>
    <p:zoom/>
  </p:transition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685800" y="4916488"/>
            <a:ext cx="7924800" cy="4762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D7139A-DA49-4AD8-A005-48FE16E77A75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9702278"/>
      </p:ext>
    </p:extLst>
  </p:cSld>
  <p:clrMapOvr>
    <a:masterClrMapping/>
  </p:clrMapOvr>
  <p:transition>
    <p:zoom/>
  </p:transition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9C7AE7-D940-4C13-B623-A47861CA2B2E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6657809"/>
      </p:ext>
    </p:extLst>
  </p:cSld>
  <p:clrMapOvr>
    <a:masterClrMapping/>
  </p:clrMapOvr>
  <p:transition>
    <p:zoom/>
  </p:transition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563563" y="2179638"/>
            <a:ext cx="3748087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754563" y="2179638"/>
            <a:ext cx="3749675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2" name="Content Placeholder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4" name="Content Placeholder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C6A7B0-DC85-4F75-BCB5-6AF4B88E10F7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0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11" name="Date Placeholder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5239143"/>
      </p:ext>
    </p:extLst>
  </p:cSld>
  <p:clrMapOvr>
    <a:masterClrMapping/>
  </p:clrMapOvr>
  <p:transition>
    <p:zoom/>
  </p:transition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4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881094-86C4-41B7-B061-FB817104472C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901932"/>
      </p:ext>
    </p:extLst>
  </p:cSld>
  <p:clrMapOvr>
    <a:masterClrMapping/>
  </p:clrMapOvr>
  <p:transition>
    <p:zoom/>
  </p:transition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3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4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450775-B233-4543-B7C2-81AD048C74F5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2232998"/>
      </p:ext>
    </p:extLst>
  </p:cSld>
  <p:clrMapOvr>
    <a:masterClrMapping/>
  </p:clrMapOvr>
  <p:transition>
    <p:zoom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3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4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450775-B233-4543-B7C2-81AD048C74F5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3884358"/>
      </p:ext>
    </p:extLst>
  </p:cSld>
  <p:clrMapOvr>
    <a:masterClrMapping/>
  </p:clrMapOvr>
  <p:transition>
    <p:zoom/>
  </p:transition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1" name="Title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0D23DD-1CF6-4F59-B051-2AA2E19EDF2A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6975247"/>
      </p:ext>
    </p:extLst>
  </p:cSld>
  <p:clrMapOvr>
    <a:masterClrMapping/>
  </p:clrMapOvr>
  <p:transition>
    <p:zoom/>
  </p:transition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9FEC9B-2462-440B-9D8D-D5296BDEEDCE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4558496"/>
      </p:ext>
    </p:extLst>
  </p:cSld>
  <p:clrMapOvr>
    <a:masterClrMapping/>
  </p:clrMapOvr>
  <p:transition>
    <p:zoom/>
  </p:transition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8BD5AC-F637-437F-BB53-1F7E2DF40808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5627406"/>
      </p:ext>
    </p:extLst>
  </p:cSld>
  <p:clrMapOvr>
    <a:masterClrMapping/>
  </p:clrMapOvr>
  <p:transition>
    <p:zoom/>
  </p:transition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1BFDF4-AA66-47B7-91F6-AECF31CD5022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2352084"/>
      </p:ext>
    </p:extLst>
  </p:cSld>
  <p:clrMapOvr>
    <a:masterClrMapping/>
  </p:clrMapOvr>
  <p:transition>
    <p:zoom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1" name="Title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0D23DD-1CF6-4F59-B051-2AA2E19EDF2A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054269"/>
      </p:ext>
    </p:extLst>
  </p:cSld>
  <p:clrMapOvr>
    <a:masterClrMapping/>
  </p:clrMapOvr>
  <p:transition>
    <p:zo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B34377-2F24-48B6-9980-7F0010B833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454804"/>
      </p:ext>
    </p:extLst>
  </p:cSld>
  <p:clrMapOvr>
    <a:masterClrMapping/>
  </p:clrMapOvr>
  <p:transition>
    <p:zoom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9FEC9B-2462-440B-9D8D-D5296BDEEDCE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9549418"/>
      </p:ext>
    </p:extLst>
  </p:cSld>
  <p:clrMapOvr>
    <a:masterClrMapping/>
  </p:clrMapOvr>
  <p:transition>
    <p:zoom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8BD5AC-F637-437F-BB53-1F7E2DF40808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5310204"/>
      </p:ext>
    </p:extLst>
  </p:cSld>
  <p:clrMapOvr>
    <a:masterClrMapping/>
  </p:clrMapOvr>
  <p:transition>
    <p:zoom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1BFDF4-AA66-47B7-91F6-AECF31CD5022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4895172"/>
      </p:ext>
    </p:extLst>
  </p:cSld>
  <p:clrMapOvr>
    <a:masterClrMapping/>
  </p:clrMapOvr>
  <p:transition>
    <p:zoom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093ACF-79E8-4E38-BF9F-3AC9F6B5491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8115278"/>
      </p:ext>
    </p:extLst>
  </p:cSld>
  <p:clrMapOvr>
    <a:masterClrMapping/>
  </p:clrMapOvr>
  <p:transition>
    <p:zoom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764751-DF21-40A0-8D7A-6C4590FD54E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4143711"/>
      </p:ext>
    </p:extLst>
  </p:cSld>
  <p:clrMapOvr>
    <a:masterClrMapping/>
  </p:clrMapOvr>
  <p:transition>
    <p:zoom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AAFB1B-7D45-42F0-9C7B-2812A5C3B77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5203368"/>
      </p:ext>
    </p:extLst>
  </p:cSld>
  <p:clrMapOvr>
    <a:masterClrMapping/>
  </p:clrMapOvr>
  <p:transition>
    <p:zoom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510A49-438A-4972-A365-4F09BAFF4AE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4920099"/>
      </p:ext>
    </p:extLst>
  </p:cSld>
  <p:clrMapOvr>
    <a:masterClrMapping/>
  </p:clrMapOvr>
  <p:transition>
    <p:zoom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BBB118-E54B-4BB3-8384-3232ED0DC8E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2022267"/>
      </p:ext>
    </p:extLst>
  </p:cSld>
  <p:clrMapOvr>
    <a:masterClrMapping/>
  </p:clrMapOvr>
  <p:transition>
    <p:zoom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A0CDDC-58A1-4174-B33B-94FE3D164EF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0675323"/>
      </p:ext>
    </p:extLst>
  </p:cSld>
  <p:clrMapOvr>
    <a:masterClrMapping/>
  </p:clrMapOvr>
  <p:transition>
    <p:zoom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235597-55D0-4276-98FF-E4EF2A87C18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2131493"/>
      </p:ext>
    </p:extLst>
  </p:cSld>
  <p:clrMapOvr>
    <a:masterClrMapping/>
  </p:clrMapOvr>
  <p:transition>
    <p:zo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685800" y="4916488"/>
            <a:ext cx="7924800" cy="4762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D7139A-DA49-4AD8-A005-48FE16E77A7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782219"/>
      </p:ext>
    </p:extLst>
  </p:cSld>
  <p:clrMapOvr>
    <a:masterClrMapping/>
  </p:clrMapOvr>
  <p:transition>
    <p:zoom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4D9A14-9B1D-436D-B6AA-32CE9178BA9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6979124"/>
      </p:ext>
    </p:extLst>
  </p:cSld>
  <p:clrMapOvr>
    <a:masterClrMapping/>
  </p:clrMapOvr>
  <p:transition>
    <p:zoom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F6895C-2272-48BA-A597-E223A9A329B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8299140"/>
      </p:ext>
    </p:extLst>
  </p:cSld>
  <p:clrMapOvr>
    <a:masterClrMapping/>
  </p:clrMapOvr>
  <p:transition>
    <p:zoom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D303DF-E6CC-4474-BB57-FF3520E7B1C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7987968"/>
      </p:ext>
    </p:extLst>
  </p:cSld>
  <p:clrMapOvr>
    <a:masterClrMapping/>
  </p:clrMapOvr>
  <p:transition>
    <p:zoom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7861BD-313E-4835-ADB6-918153241D8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6596366"/>
      </p:ext>
    </p:extLst>
  </p:cSld>
  <p:clrMapOvr>
    <a:masterClrMapping/>
  </p:clrMapOvr>
  <p:transition>
    <p:zoom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942E49-39DB-4FA5-8F48-67E6FC71649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8511509"/>
      </p:ext>
    </p:extLst>
  </p:cSld>
  <p:clrMapOvr>
    <a:masterClrMapping/>
  </p:clrMapOvr>
  <p:transition>
    <p:zoom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6BBE1A-05FF-4ECC-B555-612C5F10CF6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3092380"/>
      </p:ext>
    </p:extLst>
  </p:cSld>
  <p:clrMapOvr>
    <a:masterClrMapping/>
  </p:clrMapOvr>
  <p:transition>
    <p:zoom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AF0C49-BE9D-4FE3-8E2D-8E9847E73E4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3111"/>
      </p:ext>
    </p:extLst>
  </p:cSld>
  <p:clrMapOvr>
    <a:masterClrMapping/>
  </p:clrMapOvr>
  <p:transition>
    <p:zoom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CF314E-2A65-49D6-AFED-63B97A7BDFF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4618105"/>
      </p:ext>
    </p:extLst>
  </p:cSld>
  <p:clrMapOvr>
    <a:masterClrMapping/>
  </p:clrMapOvr>
  <p:transition>
    <p:zoom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0374B6-5798-454D-B2A9-AC9C1326CBA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9398429"/>
      </p:ext>
    </p:extLst>
  </p:cSld>
  <p:clrMapOvr>
    <a:masterClrMapping/>
  </p:clrMapOvr>
  <p:transition>
    <p:zoom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D98237-CF05-4AD4-AA7A-52C77AE548E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5366383"/>
      </p:ext>
    </p:extLst>
  </p:cSld>
  <p:clrMapOvr>
    <a:masterClrMapping/>
  </p:clrMapOvr>
  <p:transition>
    <p:zo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9C7AE7-D940-4C13-B623-A47861CA2B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7378973"/>
      </p:ext>
    </p:extLst>
  </p:cSld>
  <p:clrMapOvr>
    <a:masterClrMapping/>
  </p:clrMapOvr>
  <p:transition>
    <p:zoom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146367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470852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/>
          <p:cNvSpPr/>
          <p:nvPr/>
        </p:nvSpPr>
        <p:spPr>
          <a:xfrm>
            <a:off x="4540250" y="3525838"/>
            <a:ext cx="46038" cy="46037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28" name="Title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7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8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5A2EFC-15AC-4327-ADA6-C736F31D43C9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0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7874716"/>
      </p:ext>
    </p:extLst>
  </p:cSld>
  <p:clrMapOvr>
    <a:masterClrMapping/>
  </p:clrMapOvr>
  <p:transition>
    <p:zoom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285B0C-E870-4E5D-99C8-BB1C604686D2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439299"/>
      </p:ext>
    </p:extLst>
  </p:cSld>
  <p:clrMapOvr>
    <a:masterClrMapping/>
  </p:clrMapOvr>
  <p:transition>
    <p:zoom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685800" y="4916488"/>
            <a:ext cx="7924800" cy="4762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765561-4C3F-43C9-B7FA-04ECFBC1D14B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4794884"/>
      </p:ext>
    </p:extLst>
  </p:cSld>
  <p:clrMapOvr>
    <a:masterClrMapping/>
  </p:clrMapOvr>
  <p:transition>
    <p:zoom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A606E1-EC58-402C-AA41-7764898CD9DF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720980"/>
      </p:ext>
    </p:extLst>
  </p:cSld>
  <p:clrMapOvr>
    <a:masterClrMapping/>
  </p:clrMapOvr>
  <p:transition>
    <p:zoom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563563" y="2179638"/>
            <a:ext cx="3748087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754563" y="2179638"/>
            <a:ext cx="3749675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2" name="Content Placeholder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4" name="Content Placeholder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6233B2-9E8B-41FA-ACBA-F225C822928E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0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11" name="Date Placeholder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0221007"/>
      </p:ext>
    </p:extLst>
  </p:cSld>
  <p:clrMapOvr>
    <a:masterClrMapping/>
  </p:clrMapOvr>
  <p:transition>
    <p:zoom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4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FD3BA4-9298-4D3B-B604-4919A3189B84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0656058"/>
      </p:ext>
    </p:extLst>
  </p:cSld>
  <p:clrMapOvr>
    <a:masterClrMapping/>
  </p:clrMapOvr>
  <p:transition>
    <p:zoom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3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4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797CDB-01F6-48EA-89AB-1ED6F0B614EF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3441188"/>
      </p:ext>
    </p:extLst>
  </p:cSld>
  <p:clrMapOvr>
    <a:masterClrMapping/>
  </p:clrMapOvr>
  <p:transition>
    <p:zoom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1" name="Title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8F243F-4C2E-4F40-8785-6F9B7335D4D9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5850337"/>
      </p:ext>
    </p:extLst>
  </p:cSld>
  <p:clrMapOvr>
    <a:masterClrMapping/>
  </p:clrMapOvr>
  <p:transition>
    <p:zoom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354C75-D9C8-4717-AFD8-9268AAB36471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7950712"/>
      </p:ext>
    </p:extLst>
  </p:cSld>
  <p:clrMapOvr>
    <a:masterClrMapping/>
  </p:clrMapOvr>
  <p:transition>
    <p:zoom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682C54-ED65-458C-B0A9-2D1B7A44DE0E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9957338"/>
      </p:ext>
    </p:extLst>
  </p:cSld>
  <p:clrMapOvr>
    <a:masterClrMapping/>
  </p:clrMapOvr>
  <p:transition>
    <p:zo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563563" y="2179638"/>
            <a:ext cx="3748087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754563" y="2179638"/>
            <a:ext cx="3749675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2" name="Content Placeholder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4" name="Content Placeholder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C6A7B0-DC85-4F75-BCB5-6AF4B88E10F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Date Placeholder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0590764"/>
      </p:ext>
    </p:extLst>
  </p:cSld>
  <p:clrMapOvr>
    <a:masterClrMapping/>
  </p:clrMapOvr>
  <p:transition>
    <p:zoom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24EFE5-F901-41D8-A814-A15774B5045C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9875531"/>
      </p:ext>
    </p:extLst>
  </p:cSld>
  <p:clrMapOvr>
    <a:masterClrMapping/>
  </p:clrMapOvr>
  <p:transition>
    <p:zoom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8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CD8B0F-8DFF-42A6-B6AC-37A10CCF224F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5286118"/>
      </p:ext>
    </p:extLst>
  </p:cSld>
  <p:clrMapOvr>
    <a:masterClrMapping/>
  </p:clrMapOvr>
  <p:transition>
    <p:zoom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A4047D-F79C-4C4B-96E8-21330CD44060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1565557"/>
      </p:ext>
    </p:extLst>
  </p:cSld>
  <p:clrMapOvr>
    <a:masterClrMapping/>
  </p:clrMapOvr>
  <p:transition>
    <p:zoom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8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69A2A7-A249-4CC6-A4CF-25707B69C7A3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8606000"/>
      </p:ext>
    </p:extLst>
  </p:cSld>
  <p:clrMapOvr>
    <a:masterClrMapping/>
  </p:clrMapOvr>
  <p:transition>
    <p:zoom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4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C5E0A8-6C96-4AB4-B4F7-E345F326442C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3763692"/>
      </p:ext>
    </p:extLst>
  </p:cSld>
  <p:clrMapOvr>
    <a:masterClrMapping/>
  </p:clrMapOvr>
  <p:transition>
    <p:zoom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001E2D-91FF-45D1-8B11-75AEE001B60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208652"/>
      </p:ext>
    </p:extLst>
  </p:cSld>
  <p:clrMapOvr>
    <a:masterClrMapping/>
  </p:clrMapOvr>
  <p:transition spd="slow">
    <p:zoom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2BA7C4-8C0A-4D3C-9B48-49F7C29812B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1995061"/>
      </p:ext>
    </p:extLst>
  </p:cSld>
  <p:clrMapOvr>
    <a:masterClrMapping/>
  </p:clrMapOvr>
  <p:transition spd="slow">
    <p:zoom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567A3C-B961-4460-9F93-8CC6DA16448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2587802"/>
      </p:ext>
    </p:extLst>
  </p:cSld>
  <p:clrMapOvr>
    <a:masterClrMapping/>
  </p:clrMapOvr>
  <p:transition spd="slow">
    <p:zoom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E64404-9F5B-47EF-BDA7-5C5EAC2D676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6055058"/>
      </p:ext>
    </p:extLst>
  </p:cSld>
  <p:clrMapOvr>
    <a:masterClrMapping/>
  </p:clrMapOvr>
  <p:transition spd="slow">
    <p:zoom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0C5A79-1223-4ACB-9D61-AB0B7EB363F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937071"/>
      </p:ext>
    </p:extLst>
  </p:cSld>
  <p:clrMapOvr>
    <a:masterClrMapping/>
  </p:clrMapOvr>
  <p:transition spd="slow">
    <p:zo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881094-86C4-41B7-B061-FB81710447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2752052"/>
      </p:ext>
    </p:extLst>
  </p:cSld>
  <p:clrMapOvr>
    <a:masterClrMapping/>
  </p:clrMapOvr>
  <p:transition>
    <p:zoom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575D21-A97E-465C-B7C6-9E6747AE28A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6588028"/>
      </p:ext>
    </p:extLst>
  </p:cSld>
  <p:clrMapOvr>
    <a:masterClrMapping/>
  </p:clrMapOvr>
  <p:transition spd="slow">
    <p:zoom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6C9023-6DA6-4784-96AC-84E8D6CE04F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0481448"/>
      </p:ext>
    </p:extLst>
  </p:cSld>
  <p:clrMapOvr>
    <a:masterClrMapping/>
  </p:clrMapOvr>
  <p:transition spd="slow">
    <p:zoom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500255-5388-40CD-8A0D-F3D4FF0F220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2748078"/>
      </p:ext>
    </p:extLst>
  </p:cSld>
  <p:clrMapOvr>
    <a:masterClrMapping/>
  </p:clrMapOvr>
  <p:transition spd="slow">
    <p:zoom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65B73F-CE93-42D4-A931-F8C1B1B2452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2676001"/>
      </p:ext>
    </p:extLst>
  </p:cSld>
  <p:clrMapOvr>
    <a:masterClrMapping/>
  </p:clrMapOvr>
  <p:transition spd="slow">
    <p:zoom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F2CF60-1F3F-453D-8462-031CE3DD31F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289941"/>
      </p:ext>
    </p:extLst>
  </p:cSld>
  <p:clrMapOvr>
    <a:masterClrMapping/>
  </p:clrMapOvr>
  <p:transition spd="slow">
    <p:zoom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85F58A-673B-4C83-A2DF-68E6A444F3D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0535218"/>
      </p:ext>
    </p:extLst>
  </p:cSld>
  <p:clrMapOvr>
    <a:masterClrMapping/>
  </p:clrMapOvr>
  <p:transition spd="slow">
    <p:zoom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1A1EE9-3752-4491-8F68-AD51CE0BEA6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3070392"/>
      </p:ext>
    </p:extLst>
  </p:cSld>
  <p:clrMapOvr>
    <a:masterClrMapping/>
  </p:clrMapOvr>
  <p:transition spd="slow">
    <p:zoom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288ACB-D8FE-4514-B740-DD1BDD33201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5778335"/>
      </p:ext>
    </p:extLst>
  </p:cSld>
  <p:clrMapOvr>
    <a:masterClrMapping/>
  </p:clrMapOvr>
  <p:transition spd="slow">
    <p:zoom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11A0C8-F5A6-4C96-AA0F-DA9CCB010CA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0469463"/>
      </p:ext>
    </p:extLst>
  </p:cSld>
  <p:clrMapOvr>
    <a:masterClrMapping/>
  </p:clrMapOvr>
  <p:transition spd="slow">
    <p:zoom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835C54-41F5-46DF-A1E8-BD0DF1C645D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7098209"/>
      </p:ext>
    </p:extLst>
  </p:cSld>
  <p:clrMapOvr>
    <a:masterClrMapping/>
  </p:clrMapOvr>
  <p:transition>
    <p:zo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450775-B233-4543-B7C2-81AD048C74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182751"/>
      </p:ext>
    </p:extLst>
  </p:cSld>
  <p:clrMapOvr>
    <a:masterClrMapping/>
  </p:clrMapOvr>
  <p:transition>
    <p:zoom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19169A-42BF-4F58-906E-5D22BDF3765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4175665"/>
      </p:ext>
    </p:extLst>
  </p:cSld>
  <p:clrMapOvr>
    <a:masterClrMapping/>
  </p:clrMapOvr>
  <p:transition>
    <p:zoom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14660C-B22F-4BA6-A0A6-47D8DCFAF2E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309913"/>
      </p:ext>
    </p:extLst>
  </p:cSld>
  <p:clrMapOvr>
    <a:masterClrMapping/>
  </p:clrMapOvr>
  <p:transition>
    <p:zoom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2FE3AC-D1F2-4612-B8C2-C4A1DE8A2F9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8126346"/>
      </p:ext>
    </p:extLst>
  </p:cSld>
  <p:clrMapOvr>
    <a:masterClrMapping/>
  </p:clrMapOvr>
  <p:transition>
    <p:zoom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F2AB9B-6B72-4073-8857-F80F8AFF087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3446485"/>
      </p:ext>
    </p:extLst>
  </p:cSld>
  <p:clrMapOvr>
    <a:masterClrMapping/>
  </p:clrMapOvr>
  <p:transition>
    <p:zoom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00927A-32A8-4EC6-8CCA-DA4C5A8E315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4871481"/>
      </p:ext>
    </p:extLst>
  </p:cSld>
  <p:clrMapOvr>
    <a:masterClrMapping/>
  </p:clrMapOvr>
  <p:transition>
    <p:zoom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E19FE4-8911-4C5A-8015-FEB8C49E422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3575220"/>
      </p:ext>
    </p:extLst>
  </p:cSld>
  <p:clrMapOvr>
    <a:masterClrMapping/>
  </p:clrMapOvr>
  <p:transition>
    <p:zoom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173919-95EE-4936-B769-504D739D23E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1036958"/>
      </p:ext>
    </p:extLst>
  </p:cSld>
  <p:clrMapOvr>
    <a:masterClrMapping/>
  </p:clrMapOvr>
  <p:transition>
    <p:zoom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8090CE-069A-43C1-AD90-B84675A9BBB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4804636"/>
      </p:ext>
    </p:extLst>
  </p:cSld>
  <p:clrMapOvr>
    <a:masterClrMapping/>
  </p:clrMapOvr>
  <p:transition>
    <p:zoom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794F78-E929-4381-B4A3-FB1900AC14A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9949997"/>
      </p:ext>
    </p:extLst>
  </p:cSld>
  <p:clrMapOvr>
    <a:masterClrMapping/>
  </p:clrMapOvr>
  <p:transition>
    <p:zoom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286ECD-0BBA-41BE-B79F-727EA027A37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8817645"/>
      </p:ext>
    </p:extLst>
  </p:cSld>
  <p:clrMapOvr>
    <a:masterClrMapping/>
  </p:clrMapOvr>
  <p:transition>
    <p:zo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1" name="Title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0D23DD-1CF6-4F59-B051-2AA2E19EDF2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9721780"/>
      </p:ext>
    </p:extLst>
  </p:cSld>
  <p:clrMapOvr>
    <a:masterClrMapping/>
  </p:clrMapOvr>
  <p:transition>
    <p:zoom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F8F212-2723-4816-9B5B-9100A145D1B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3729506"/>
      </p:ext>
    </p:extLst>
  </p:cSld>
  <p:clrMapOvr>
    <a:masterClrMapping/>
  </p:clrMapOvr>
  <p:transition>
    <p:zoom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0AFA3B-39FA-4A8E-A32F-7B4A507F56B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6632980"/>
      </p:ext>
    </p:extLst>
  </p:cSld>
  <p:clrMapOvr>
    <a:masterClrMapping/>
  </p:clrMapOvr>
  <p:transition>
    <p:zoom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86B5C4-01CE-4034-9BF8-7F25EC95901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1719010"/>
      </p:ext>
    </p:extLst>
  </p:cSld>
  <p:clrMapOvr>
    <a:masterClrMapping/>
  </p:clrMapOvr>
  <p:transition>
    <p:zoom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2C123F-77B4-414B-9823-6ADD8B7F438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4328352"/>
      </p:ext>
    </p:extLst>
  </p:cSld>
  <p:clrMapOvr>
    <a:masterClrMapping/>
  </p:clrMapOvr>
  <p:transition>
    <p:zoom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146367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470852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/>
          <p:cNvSpPr/>
          <p:nvPr/>
        </p:nvSpPr>
        <p:spPr>
          <a:xfrm>
            <a:off x="4540250" y="3525838"/>
            <a:ext cx="46038" cy="46037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28" name="Title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7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8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6B8B92-0EB1-41B7-80CB-BA42052C32DE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0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5449569"/>
      </p:ext>
    </p:extLst>
  </p:cSld>
  <p:clrMapOvr>
    <a:masterClrMapping/>
  </p:clrMapOvr>
  <p:transition>
    <p:zoom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B34377-2F24-48B6-9980-7F0010B833C9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2001203"/>
      </p:ext>
    </p:extLst>
  </p:cSld>
  <p:clrMapOvr>
    <a:masterClrMapping/>
  </p:clrMapOvr>
  <p:transition>
    <p:zoom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685800" y="4916488"/>
            <a:ext cx="7924800" cy="4762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D7139A-DA49-4AD8-A005-48FE16E77A75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7607638"/>
      </p:ext>
    </p:extLst>
  </p:cSld>
  <p:clrMapOvr>
    <a:masterClrMapping/>
  </p:clrMapOvr>
  <p:transition>
    <p:zoom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9C7AE7-D940-4C13-B623-A47861CA2B2E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3249205"/>
      </p:ext>
    </p:extLst>
  </p:cSld>
  <p:clrMapOvr>
    <a:masterClrMapping/>
  </p:clrMapOvr>
  <p:transition>
    <p:zoom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563563" y="2179638"/>
            <a:ext cx="3748087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754563" y="2179638"/>
            <a:ext cx="3749675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2" name="Content Placeholder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4" name="Content Placeholder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C6A7B0-DC85-4F75-BCB5-6AF4B88E10F7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0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11" name="Date Placeholder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0667659"/>
      </p:ext>
    </p:extLst>
  </p:cSld>
  <p:clrMapOvr>
    <a:masterClrMapping/>
  </p:clrMapOvr>
  <p:transition>
    <p:zoom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4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881094-86C4-41B7-B061-FB817104472C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6823810"/>
      </p:ext>
    </p:extLst>
  </p:cSld>
  <p:clrMapOvr>
    <a:masterClrMapping/>
  </p:clrMapOvr>
  <p:transition>
    <p:zo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9FEC9B-2462-440B-9D8D-D5296BDEED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2399038"/>
      </p:ext>
    </p:extLst>
  </p:cSld>
  <p:clrMapOvr>
    <a:masterClrMapping/>
  </p:clrMapOvr>
  <p:transition>
    <p:zoom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3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4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450775-B233-4543-B7C2-81AD048C74F5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6416125"/>
      </p:ext>
    </p:extLst>
  </p:cSld>
  <p:clrMapOvr>
    <a:masterClrMapping/>
  </p:clrMapOvr>
  <p:transition>
    <p:zoom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1" name="Title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0D23DD-1CF6-4F59-B051-2AA2E19EDF2A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0812258"/>
      </p:ext>
    </p:extLst>
  </p:cSld>
  <p:clrMapOvr>
    <a:masterClrMapping/>
  </p:clrMapOvr>
  <p:transition>
    <p:zoom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9FEC9B-2462-440B-9D8D-D5296BDEEDCE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2153608"/>
      </p:ext>
    </p:extLst>
  </p:cSld>
  <p:clrMapOvr>
    <a:masterClrMapping/>
  </p:clrMapOvr>
  <p:transition>
    <p:zoom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8BD5AC-F637-437F-BB53-1F7E2DF40808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5463039"/>
      </p:ext>
    </p:extLst>
  </p:cSld>
  <p:clrMapOvr>
    <a:masterClrMapping/>
  </p:clrMapOvr>
  <p:transition>
    <p:zoom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1BFDF4-AA66-47B7-91F6-AECF31CD5022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9138050"/>
      </p:ext>
    </p:extLst>
  </p:cSld>
  <p:clrMapOvr>
    <a:masterClrMapping/>
  </p:clrMapOvr>
  <p:transition>
    <p:zoom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146367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470852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/>
          <p:cNvSpPr/>
          <p:nvPr/>
        </p:nvSpPr>
        <p:spPr>
          <a:xfrm>
            <a:off x="4540250" y="3525838"/>
            <a:ext cx="46038" cy="46037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28" name="Title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7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8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CACE29-1423-497F-B606-544EE2AE3004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0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8145014"/>
      </p:ext>
    </p:extLst>
  </p:cSld>
  <p:clrMapOvr>
    <a:masterClrMapping/>
  </p:clrMapOvr>
  <p:transition>
    <p:zoom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5B3B18-EFA8-4B6F-B3BF-7B85CA2903A4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5323921"/>
      </p:ext>
    </p:extLst>
  </p:cSld>
  <p:clrMapOvr>
    <a:masterClrMapping/>
  </p:clrMapOvr>
  <p:transition>
    <p:zoom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685800" y="4916488"/>
            <a:ext cx="7924800" cy="4762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51F755-5AC7-480A-98BC-76804B62451B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9086549"/>
      </p:ext>
    </p:extLst>
  </p:cSld>
  <p:clrMapOvr>
    <a:masterClrMapping/>
  </p:clrMapOvr>
  <p:transition>
    <p:zoom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ABC281-C914-4F8E-9265-F62828290120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6864890"/>
      </p:ext>
    </p:extLst>
  </p:cSld>
  <p:clrMapOvr>
    <a:masterClrMapping/>
  </p:clrMapOvr>
  <p:transition>
    <p:zoom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563563" y="2179638"/>
            <a:ext cx="3748087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754563" y="2179638"/>
            <a:ext cx="3749675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2" name="Content Placeholder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4" name="Content Placeholder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A978F6-EBB4-4EA9-921C-F8CB91C913F6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0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11" name="Date Placeholder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8368272"/>
      </p:ext>
    </p:extLst>
  </p:cSld>
  <p:clrMapOvr>
    <a:masterClrMapping/>
  </p:clrMapOvr>
  <p:transition>
    <p:zo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8.xml"/><Relationship Id="rId13" Type="http://schemas.openxmlformats.org/officeDocument/2006/relationships/slideLayout" Target="../slideLayouts/slideLayout133.xml"/><Relationship Id="rId3" Type="http://schemas.openxmlformats.org/officeDocument/2006/relationships/slideLayout" Target="../slideLayouts/slideLayout123.xml"/><Relationship Id="rId7" Type="http://schemas.openxmlformats.org/officeDocument/2006/relationships/slideLayout" Target="../slideLayouts/slideLayout127.xml"/><Relationship Id="rId12" Type="http://schemas.openxmlformats.org/officeDocument/2006/relationships/slideLayout" Target="../slideLayouts/slideLayout132.xml"/><Relationship Id="rId17" Type="http://schemas.openxmlformats.org/officeDocument/2006/relationships/image" Target="../media/image4.jpeg"/><Relationship Id="rId2" Type="http://schemas.openxmlformats.org/officeDocument/2006/relationships/slideLayout" Target="../slideLayouts/slideLayout122.xml"/><Relationship Id="rId16" Type="http://schemas.openxmlformats.org/officeDocument/2006/relationships/theme" Target="../theme/theme10.xml"/><Relationship Id="rId1" Type="http://schemas.openxmlformats.org/officeDocument/2006/relationships/slideLayout" Target="../slideLayouts/slideLayout121.xml"/><Relationship Id="rId6" Type="http://schemas.openxmlformats.org/officeDocument/2006/relationships/slideLayout" Target="../slideLayouts/slideLayout126.xml"/><Relationship Id="rId11" Type="http://schemas.openxmlformats.org/officeDocument/2006/relationships/slideLayout" Target="../slideLayouts/slideLayout131.xml"/><Relationship Id="rId5" Type="http://schemas.openxmlformats.org/officeDocument/2006/relationships/slideLayout" Target="../slideLayouts/slideLayout125.xml"/><Relationship Id="rId15" Type="http://schemas.openxmlformats.org/officeDocument/2006/relationships/slideLayout" Target="../slideLayouts/slideLayout135.xml"/><Relationship Id="rId10" Type="http://schemas.openxmlformats.org/officeDocument/2006/relationships/slideLayout" Target="../slideLayouts/slideLayout130.xml"/><Relationship Id="rId4" Type="http://schemas.openxmlformats.org/officeDocument/2006/relationships/slideLayout" Target="../slideLayouts/slideLayout124.xml"/><Relationship Id="rId9" Type="http://schemas.openxmlformats.org/officeDocument/2006/relationships/slideLayout" Target="../slideLayouts/slideLayout129.xml"/><Relationship Id="rId14" Type="http://schemas.openxmlformats.org/officeDocument/2006/relationships/slideLayout" Target="../slideLayouts/slideLayout134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3.xml"/><Relationship Id="rId13" Type="http://schemas.openxmlformats.org/officeDocument/2006/relationships/slideLayout" Target="../slideLayouts/slideLayout148.xml"/><Relationship Id="rId3" Type="http://schemas.openxmlformats.org/officeDocument/2006/relationships/slideLayout" Target="../slideLayouts/slideLayout138.xml"/><Relationship Id="rId7" Type="http://schemas.openxmlformats.org/officeDocument/2006/relationships/slideLayout" Target="../slideLayouts/slideLayout142.xml"/><Relationship Id="rId12" Type="http://schemas.openxmlformats.org/officeDocument/2006/relationships/slideLayout" Target="../slideLayouts/slideLayout147.xml"/><Relationship Id="rId2" Type="http://schemas.openxmlformats.org/officeDocument/2006/relationships/slideLayout" Target="../slideLayouts/slideLayout137.xml"/><Relationship Id="rId16" Type="http://schemas.openxmlformats.org/officeDocument/2006/relationships/theme" Target="../theme/theme11.xml"/><Relationship Id="rId1" Type="http://schemas.openxmlformats.org/officeDocument/2006/relationships/slideLayout" Target="../slideLayouts/slideLayout136.xml"/><Relationship Id="rId6" Type="http://schemas.openxmlformats.org/officeDocument/2006/relationships/slideLayout" Target="../slideLayouts/slideLayout141.xml"/><Relationship Id="rId11" Type="http://schemas.openxmlformats.org/officeDocument/2006/relationships/slideLayout" Target="../slideLayouts/slideLayout146.xml"/><Relationship Id="rId5" Type="http://schemas.openxmlformats.org/officeDocument/2006/relationships/slideLayout" Target="../slideLayouts/slideLayout140.xml"/><Relationship Id="rId15" Type="http://schemas.openxmlformats.org/officeDocument/2006/relationships/slideLayout" Target="../slideLayouts/slideLayout150.xml"/><Relationship Id="rId10" Type="http://schemas.openxmlformats.org/officeDocument/2006/relationships/slideLayout" Target="../slideLayouts/slideLayout145.xml"/><Relationship Id="rId4" Type="http://schemas.openxmlformats.org/officeDocument/2006/relationships/slideLayout" Target="../slideLayouts/slideLayout139.xml"/><Relationship Id="rId9" Type="http://schemas.openxmlformats.org/officeDocument/2006/relationships/slideLayout" Target="../slideLayouts/slideLayout144.xml"/><Relationship Id="rId14" Type="http://schemas.openxmlformats.org/officeDocument/2006/relationships/slideLayout" Target="../slideLayouts/slideLayout14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8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153.xml"/><Relationship Id="rId7" Type="http://schemas.openxmlformats.org/officeDocument/2006/relationships/slideLayout" Target="../slideLayouts/slideLayout157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52.xml"/><Relationship Id="rId1" Type="http://schemas.openxmlformats.org/officeDocument/2006/relationships/slideLayout" Target="../slideLayouts/slideLayout151.xml"/><Relationship Id="rId6" Type="http://schemas.openxmlformats.org/officeDocument/2006/relationships/slideLayout" Target="../slideLayouts/slideLayout156.xml"/><Relationship Id="rId11" Type="http://schemas.openxmlformats.org/officeDocument/2006/relationships/slideLayout" Target="../slideLayouts/slideLayout161.xml"/><Relationship Id="rId5" Type="http://schemas.openxmlformats.org/officeDocument/2006/relationships/slideLayout" Target="../slideLayouts/slideLayout155.xml"/><Relationship Id="rId10" Type="http://schemas.openxmlformats.org/officeDocument/2006/relationships/slideLayout" Target="../slideLayouts/slideLayout160.xml"/><Relationship Id="rId4" Type="http://schemas.openxmlformats.org/officeDocument/2006/relationships/slideLayout" Target="../slideLayouts/slideLayout154.xml"/><Relationship Id="rId9" Type="http://schemas.openxmlformats.org/officeDocument/2006/relationships/slideLayout" Target="../slideLayouts/slideLayout159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9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164.xml"/><Relationship Id="rId7" Type="http://schemas.openxmlformats.org/officeDocument/2006/relationships/slideLayout" Target="../slideLayouts/slideLayout168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63.xml"/><Relationship Id="rId1" Type="http://schemas.openxmlformats.org/officeDocument/2006/relationships/slideLayout" Target="../slideLayouts/slideLayout162.xml"/><Relationship Id="rId6" Type="http://schemas.openxmlformats.org/officeDocument/2006/relationships/slideLayout" Target="../slideLayouts/slideLayout167.xml"/><Relationship Id="rId11" Type="http://schemas.openxmlformats.org/officeDocument/2006/relationships/slideLayout" Target="../slideLayouts/slideLayout172.xml"/><Relationship Id="rId5" Type="http://schemas.openxmlformats.org/officeDocument/2006/relationships/slideLayout" Target="../slideLayouts/slideLayout166.xml"/><Relationship Id="rId10" Type="http://schemas.openxmlformats.org/officeDocument/2006/relationships/slideLayout" Target="../slideLayouts/slideLayout171.xml"/><Relationship Id="rId4" Type="http://schemas.openxmlformats.org/officeDocument/2006/relationships/slideLayout" Target="../slideLayouts/slideLayout165.xml"/><Relationship Id="rId9" Type="http://schemas.openxmlformats.org/officeDocument/2006/relationships/slideLayout" Target="../slideLayouts/slideLayout170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0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175.xml"/><Relationship Id="rId7" Type="http://schemas.openxmlformats.org/officeDocument/2006/relationships/slideLayout" Target="../slideLayouts/slideLayout179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74.xml"/><Relationship Id="rId1" Type="http://schemas.openxmlformats.org/officeDocument/2006/relationships/slideLayout" Target="../slideLayouts/slideLayout173.xml"/><Relationship Id="rId6" Type="http://schemas.openxmlformats.org/officeDocument/2006/relationships/slideLayout" Target="../slideLayouts/slideLayout178.xml"/><Relationship Id="rId11" Type="http://schemas.openxmlformats.org/officeDocument/2006/relationships/slideLayout" Target="../slideLayouts/slideLayout183.xml"/><Relationship Id="rId5" Type="http://schemas.openxmlformats.org/officeDocument/2006/relationships/slideLayout" Target="../slideLayouts/slideLayout177.xml"/><Relationship Id="rId10" Type="http://schemas.openxmlformats.org/officeDocument/2006/relationships/slideLayout" Target="../slideLayouts/slideLayout182.xml"/><Relationship Id="rId4" Type="http://schemas.openxmlformats.org/officeDocument/2006/relationships/slideLayout" Target="../slideLayouts/slideLayout176.xml"/><Relationship Id="rId9" Type="http://schemas.openxmlformats.org/officeDocument/2006/relationships/slideLayout" Target="../slideLayouts/slideLayout18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1.xml"/><Relationship Id="rId17" Type="http://schemas.openxmlformats.org/officeDocument/2006/relationships/image" Target="../media/image3.jpeg"/><Relationship Id="rId2" Type="http://schemas.openxmlformats.org/officeDocument/2006/relationships/slideLayout" Target="../slideLayouts/slideLayout41.xml"/><Relationship Id="rId16" Type="http://schemas.openxmlformats.org/officeDocument/2006/relationships/theme" Target="../theme/theme4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slideLayout" Target="../slideLayouts/slideLayout5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13" Type="http://schemas.openxmlformats.org/officeDocument/2006/relationships/slideLayout" Target="../slideLayouts/slideLayout67.xml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slideLayout" Target="../slideLayouts/slideLayout66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5" Type="http://schemas.openxmlformats.org/officeDocument/2006/relationships/theme" Target="../theme/theme5.xml"/><Relationship Id="rId10" Type="http://schemas.openxmlformats.org/officeDocument/2006/relationships/slideLayout" Target="../slideLayouts/slideLayout64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Relationship Id="rId14" Type="http://schemas.openxmlformats.org/officeDocument/2006/relationships/slideLayout" Target="../slideLayouts/slideLayout6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13" Type="http://schemas.openxmlformats.org/officeDocument/2006/relationships/slideLayout" Target="../slideLayouts/slideLayout81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slideLayout" Target="../slideLayouts/slideLayout80.xml"/><Relationship Id="rId2" Type="http://schemas.openxmlformats.org/officeDocument/2006/relationships/slideLayout" Target="../slideLayouts/slideLayout70.xml"/><Relationship Id="rId16" Type="http://schemas.openxmlformats.org/officeDocument/2006/relationships/theme" Target="../theme/theme6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5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Relationship Id="rId14" Type="http://schemas.openxmlformats.org/officeDocument/2006/relationships/slideLayout" Target="../slideLayouts/slideLayout82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1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86.xml"/><Relationship Id="rId7" Type="http://schemas.openxmlformats.org/officeDocument/2006/relationships/slideLayout" Target="../slideLayouts/slideLayout90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85.xml"/><Relationship Id="rId1" Type="http://schemas.openxmlformats.org/officeDocument/2006/relationships/slideLayout" Target="../slideLayouts/slideLayout84.xml"/><Relationship Id="rId6" Type="http://schemas.openxmlformats.org/officeDocument/2006/relationships/slideLayout" Target="../slideLayouts/slideLayout89.xml"/><Relationship Id="rId11" Type="http://schemas.openxmlformats.org/officeDocument/2006/relationships/slideLayout" Target="../slideLayouts/slideLayout94.xml"/><Relationship Id="rId5" Type="http://schemas.openxmlformats.org/officeDocument/2006/relationships/slideLayout" Target="../slideLayouts/slideLayout88.xml"/><Relationship Id="rId10" Type="http://schemas.openxmlformats.org/officeDocument/2006/relationships/slideLayout" Target="../slideLayouts/slideLayout93.xml"/><Relationship Id="rId4" Type="http://schemas.openxmlformats.org/officeDocument/2006/relationships/slideLayout" Target="../slideLayouts/slideLayout87.xml"/><Relationship Id="rId9" Type="http://schemas.openxmlformats.org/officeDocument/2006/relationships/slideLayout" Target="../slideLayouts/slideLayout92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2.xml"/><Relationship Id="rId13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97.xml"/><Relationship Id="rId7" Type="http://schemas.openxmlformats.org/officeDocument/2006/relationships/slideLayout" Target="../slideLayouts/slideLayout101.xml"/><Relationship Id="rId12" Type="http://schemas.openxmlformats.org/officeDocument/2006/relationships/slideLayout" Target="../slideLayouts/slideLayout106.xml"/><Relationship Id="rId17" Type="http://schemas.openxmlformats.org/officeDocument/2006/relationships/image" Target="../media/image3.jpeg"/><Relationship Id="rId2" Type="http://schemas.openxmlformats.org/officeDocument/2006/relationships/slideLayout" Target="../slideLayouts/slideLayout96.xml"/><Relationship Id="rId16" Type="http://schemas.openxmlformats.org/officeDocument/2006/relationships/theme" Target="../theme/theme8.xml"/><Relationship Id="rId1" Type="http://schemas.openxmlformats.org/officeDocument/2006/relationships/slideLayout" Target="../slideLayouts/slideLayout95.xml"/><Relationship Id="rId6" Type="http://schemas.openxmlformats.org/officeDocument/2006/relationships/slideLayout" Target="../slideLayouts/slideLayout100.xml"/><Relationship Id="rId11" Type="http://schemas.openxmlformats.org/officeDocument/2006/relationships/slideLayout" Target="../slideLayouts/slideLayout105.xml"/><Relationship Id="rId5" Type="http://schemas.openxmlformats.org/officeDocument/2006/relationships/slideLayout" Target="../slideLayouts/slideLayout99.xml"/><Relationship Id="rId15" Type="http://schemas.openxmlformats.org/officeDocument/2006/relationships/slideLayout" Target="../slideLayouts/slideLayout109.xml"/><Relationship Id="rId10" Type="http://schemas.openxmlformats.org/officeDocument/2006/relationships/slideLayout" Target="../slideLayouts/slideLayout104.xml"/><Relationship Id="rId4" Type="http://schemas.openxmlformats.org/officeDocument/2006/relationships/slideLayout" Target="../slideLayouts/slideLayout98.xml"/><Relationship Id="rId9" Type="http://schemas.openxmlformats.org/officeDocument/2006/relationships/slideLayout" Target="../slideLayouts/slideLayout103.xml"/><Relationship Id="rId14" Type="http://schemas.openxmlformats.org/officeDocument/2006/relationships/slideLayout" Target="../slideLayouts/slideLayout10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7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112.xml"/><Relationship Id="rId7" Type="http://schemas.openxmlformats.org/officeDocument/2006/relationships/slideLayout" Target="../slideLayouts/slideLayout116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111.xml"/><Relationship Id="rId1" Type="http://schemas.openxmlformats.org/officeDocument/2006/relationships/slideLayout" Target="../slideLayouts/slideLayout110.xml"/><Relationship Id="rId6" Type="http://schemas.openxmlformats.org/officeDocument/2006/relationships/slideLayout" Target="../slideLayouts/slideLayout115.xml"/><Relationship Id="rId11" Type="http://schemas.openxmlformats.org/officeDocument/2006/relationships/slideLayout" Target="../slideLayouts/slideLayout120.xml"/><Relationship Id="rId5" Type="http://schemas.openxmlformats.org/officeDocument/2006/relationships/slideLayout" Target="../slideLayouts/slideLayout114.xml"/><Relationship Id="rId10" Type="http://schemas.openxmlformats.org/officeDocument/2006/relationships/slideLayout" Target="../slideLayouts/slideLayout119.xml"/><Relationship Id="rId4" Type="http://schemas.openxmlformats.org/officeDocument/2006/relationships/slideLayout" Target="../slideLayouts/slideLayout113.xml"/><Relationship Id="rId9" Type="http://schemas.openxmlformats.org/officeDocument/2006/relationships/slideLayout" Target="../slideLayouts/slideLayout1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Text Placeholder 8"/>
          <p:cNvSpPr>
            <a:spLocks noGrp="1"/>
          </p:cNvSpPr>
          <p:nvPr>
            <p:ph type="body" idx="1"/>
          </p:nvPr>
        </p:nvSpPr>
        <p:spPr bwMode="auto">
          <a:xfrm>
            <a:off x="457200" y="1447800"/>
            <a:ext cx="8229600" cy="467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5791200" y="6203950"/>
            <a:ext cx="2590800" cy="38417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2133600" y="6203950"/>
            <a:ext cx="3581400" cy="384175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410575" y="6181725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BDDEB084-D163-4705-8A17-FA1A78940F9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025" r:id="rId1"/>
    <p:sldLayoutId id="2147484013" r:id="rId2"/>
    <p:sldLayoutId id="2147484026" r:id="rId3"/>
    <p:sldLayoutId id="2147484014" r:id="rId4"/>
    <p:sldLayoutId id="2147484027" r:id="rId5"/>
    <p:sldLayoutId id="2147484015" r:id="rId6"/>
    <p:sldLayoutId id="2147484016" r:id="rId7"/>
    <p:sldLayoutId id="2147484017" r:id="rId8"/>
    <p:sldLayoutId id="2147484018" r:id="rId9"/>
    <p:sldLayoutId id="2147484019" r:id="rId10"/>
    <p:sldLayoutId id="2147484020" r:id="rId11"/>
  </p:sldLayoutIdLst>
  <p:transition>
    <p:zoom/>
  </p:transition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lang="en-US" sz="4200" kern="1200" spc="-10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9pPr>
    </p:titleStyle>
    <p:bodyStyle>
      <a:lvl1pPr marL="273050" indent="-273050" algn="l" rtl="0" eaLnBrk="0" fontAlgn="base" hangingPunct="0">
        <a:spcBef>
          <a:spcPts val="600"/>
        </a:spcBef>
        <a:spcAft>
          <a:spcPct val="0"/>
        </a:spcAft>
        <a:buClr>
          <a:schemeClr val="accent2"/>
        </a:buClr>
        <a:buSzPct val="8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4888" indent="-228600" algn="l" rtl="0" eaLnBrk="0" fontAlgn="base" hangingPunct="0">
        <a:spcBef>
          <a:spcPts val="300"/>
        </a:spcBef>
        <a:spcAft>
          <a:spcPct val="0"/>
        </a:spcAft>
        <a:buClr>
          <a:srgbClr val="B37732"/>
        </a:buClr>
        <a:buSzPct val="85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79525" indent="-22860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163" indent="-228600" algn="l" rtl="0" eaLnBrk="0" fontAlgn="base" hangingPunct="0">
        <a:spcBef>
          <a:spcPts val="338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ext Placeholder 8"/>
          <p:cNvSpPr>
            <a:spLocks noGrp="1"/>
          </p:cNvSpPr>
          <p:nvPr>
            <p:ph type="body" idx="1"/>
          </p:nvPr>
        </p:nvSpPr>
        <p:spPr bwMode="auto">
          <a:xfrm>
            <a:off x="457200" y="1447800"/>
            <a:ext cx="8229600" cy="467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5791200" y="6203950"/>
            <a:ext cx="2590800" cy="38417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2133600" y="6203950"/>
            <a:ext cx="3581400" cy="384175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410575" y="6181725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EFC6B325-8ECC-41C5-82D8-E24F0B16774C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70556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318" r:id="rId1"/>
    <p:sldLayoutId id="2147484319" r:id="rId2"/>
    <p:sldLayoutId id="2147484320" r:id="rId3"/>
    <p:sldLayoutId id="2147484321" r:id="rId4"/>
    <p:sldLayoutId id="2147484322" r:id="rId5"/>
    <p:sldLayoutId id="2147484323" r:id="rId6"/>
    <p:sldLayoutId id="2147484324" r:id="rId7"/>
    <p:sldLayoutId id="2147484325" r:id="rId8"/>
    <p:sldLayoutId id="2147484326" r:id="rId9"/>
    <p:sldLayoutId id="2147484327" r:id="rId10"/>
    <p:sldLayoutId id="2147484328" r:id="rId11"/>
    <p:sldLayoutId id="2147484329" r:id="rId12"/>
    <p:sldLayoutId id="2147484330" r:id="rId13"/>
    <p:sldLayoutId id="2147484331" r:id="rId14"/>
    <p:sldLayoutId id="2147484332" r:id="rId15"/>
  </p:sldLayoutIdLst>
  <p:transition>
    <p:zoom/>
  </p:transition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lang="en-US" sz="4200" kern="1200" spc="-10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9pPr>
    </p:titleStyle>
    <p:bodyStyle>
      <a:lvl1pPr marL="273050" indent="-273050" algn="l" rtl="0" eaLnBrk="0" fontAlgn="base" hangingPunct="0">
        <a:spcBef>
          <a:spcPts val="600"/>
        </a:spcBef>
        <a:spcAft>
          <a:spcPct val="0"/>
        </a:spcAft>
        <a:buClr>
          <a:schemeClr val="accent2"/>
        </a:buClr>
        <a:buSzPct val="8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4888" indent="-228600" algn="l" rtl="0" eaLnBrk="0" fontAlgn="base" hangingPunct="0">
        <a:spcBef>
          <a:spcPts val="300"/>
        </a:spcBef>
        <a:spcAft>
          <a:spcPct val="0"/>
        </a:spcAft>
        <a:buClr>
          <a:srgbClr val="B37732"/>
        </a:buClr>
        <a:buSzPct val="85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79525" indent="-22860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163" indent="-228600" algn="l" rtl="0" eaLnBrk="0" fontAlgn="base" hangingPunct="0">
        <a:spcBef>
          <a:spcPts val="338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6214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6214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6215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47C58146-8CB2-4788-BCDD-E83870E9A30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42933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34" r:id="rId1"/>
    <p:sldLayoutId id="2147484335" r:id="rId2"/>
    <p:sldLayoutId id="2147484336" r:id="rId3"/>
    <p:sldLayoutId id="2147484337" r:id="rId4"/>
    <p:sldLayoutId id="2147484338" r:id="rId5"/>
    <p:sldLayoutId id="2147484339" r:id="rId6"/>
    <p:sldLayoutId id="2147484340" r:id="rId7"/>
    <p:sldLayoutId id="2147484341" r:id="rId8"/>
    <p:sldLayoutId id="2147484342" r:id="rId9"/>
    <p:sldLayoutId id="2147484343" r:id="rId10"/>
    <p:sldLayoutId id="2147484344" r:id="rId11"/>
    <p:sldLayoutId id="2147484345" r:id="rId12"/>
    <p:sldLayoutId id="2147484346" r:id="rId13"/>
    <p:sldLayoutId id="2147484347" r:id="rId14"/>
    <p:sldLayoutId id="2147484348" r:id="rId15"/>
  </p:sldLayoutIdLst>
  <p:transition>
    <p:zoom/>
  </p:transition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Text Placeholder 8"/>
          <p:cNvSpPr>
            <a:spLocks noGrp="1"/>
          </p:cNvSpPr>
          <p:nvPr>
            <p:ph type="body" idx="1"/>
          </p:nvPr>
        </p:nvSpPr>
        <p:spPr bwMode="auto">
          <a:xfrm>
            <a:off x="457200" y="1447800"/>
            <a:ext cx="8229600" cy="467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5791200" y="6203950"/>
            <a:ext cx="2590800" cy="38417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2133600" y="6203950"/>
            <a:ext cx="3581400" cy="384175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410575" y="6181725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BDDEB084-D163-4705-8A17-FA1A78940F91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981317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350" r:id="rId1"/>
    <p:sldLayoutId id="2147484351" r:id="rId2"/>
    <p:sldLayoutId id="2147484352" r:id="rId3"/>
    <p:sldLayoutId id="2147484353" r:id="rId4"/>
    <p:sldLayoutId id="2147484354" r:id="rId5"/>
    <p:sldLayoutId id="2147484355" r:id="rId6"/>
    <p:sldLayoutId id="2147484356" r:id="rId7"/>
    <p:sldLayoutId id="2147484357" r:id="rId8"/>
    <p:sldLayoutId id="2147484358" r:id="rId9"/>
    <p:sldLayoutId id="2147484359" r:id="rId10"/>
    <p:sldLayoutId id="2147484360" r:id="rId11"/>
  </p:sldLayoutIdLst>
  <p:transition>
    <p:zoom/>
  </p:transition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lang="en-US" sz="4200" kern="1200" spc="-10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9pPr>
    </p:titleStyle>
    <p:bodyStyle>
      <a:lvl1pPr marL="273050" indent="-273050" algn="l" rtl="0" eaLnBrk="0" fontAlgn="base" hangingPunct="0">
        <a:spcBef>
          <a:spcPts val="600"/>
        </a:spcBef>
        <a:spcAft>
          <a:spcPct val="0"/>
        </a:spcAft>
        <a:buClr>
          <a:schemeClr val="accent2"/>
        </a:buClr>
        <a:buSzPct val="8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4888" indent="-228600" algn="l" rtl="0" eaLnBrk="0" fontAlgn="base" hangingPunct="0">
        <a:spcBef>
          <a:spcPts val="300"/>
        </a:spcBef>
        <a:spcAft>
          <a:spcPct val="0"/>
        </a:spcAft>
        <a:buClr>
          <a:srgbClr val="B37732"/>
        </a:buClr>
        <a:buSzPct val="85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79525" indent="-22860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163" indent="-228600" algn="l" rtl="0" eaLnBrk="0" fontAlgn="base" hangingPunct="0">
        <a:spcBef>
          <a:spcPts val="338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Text Placeholder 8"/>
          <p:cNvSpPr>
            <a:spLocks noGrp="1"/>
          </p:cNvSpPr>
          <p:nvPr>
            <p:ph type="body" idx="1"/>
          </p:nvPr>
        </p:nvSpPr>
        <p:spPr bwMode="auto">
          <a:xfrm>
            <a:off x="457200" y="1447800"/>
            <a:ext cx="8229600" cy="467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5791200" y="6203950"/>
            <a:ext cx="2590800" cy="38417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2133600" y="6203950"/>
            <a:ext cx="3581400" cy="384175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410575" y="6181725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BDDEB084-D163-4705-8A17-FA1A78940F91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325942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362" r:id="rId1"/>
    <p:sldLayoutId id="2147484363" r:id="rId2"/>
    <p:sldLayoutId id="2147484364" r:id="rId3"/>
    <p:sldLayoutId id="2147484365" r:id="rId4"/>
    <p:sldLayoutId id="2147484366" r:id="rId5"/>
    <p:sldLayoutId id="2147484367" r:id="rId6"/>
    <p:sldLayoutId id="2147484368" r:id="rId7"/>
    <p:sldLayoutId id="2147484369" r:id="rId8"/>
    <p:sldLayoutId id="2147484370" r:id="rId9"/>
    <p:sldLayoutId id="2147484371" r:id="rId10"/>
    <p:sldLayoutId id="2147484372" r:id="rId11"/>
  </p:sldLayoutIdLst>
  <p:transition>
    <p:zoom/>
  </p:transition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lang="en-US" sz="4200" kern="1200" spc="-10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9pPr>
    </p:titleStyle>
    <p:bodyStyle>
      <a:lvl1pPr marL="273050" indent="-273050" algn="l" rtl="0" eaLnBrk="0" fontAlgn="base" hangingPunct="0">
        <a:spcBef>
          <a:spcPts val="600"/>
        </a:spcBef>
        <a:spcAft>
          <a:spcPct val="0"/>
        </a:spcAft>
        <a:buClr>
          <a:schemeClr val="accent2"/>
        </a:buClr>
        <a:buSzPct val="8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4888" indent="-228600" algn="l" rtl="0" eaLnBrk="0" fontAlgn="base" hangingPunct="0">
        <a:spcBef>
          <a:spcPts val="300"/>
        </a:spcBef>
        <a:spcAft>
          <a:spcPct val="0"/>
        </a:spcAft>
        <a:buClr>
          <a:srgbClr val="B37732"/>
        </a:buClr>
        <a:buSzPct val="85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79525" indent="-22860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163" indent="-228600" algn="l" rtl="0" eaLnBrk="0" fontAlgn="base" hangingPunct="0">
        <a:spcBef>
          <a:spcPts val="338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Text Placeholder 8"/>
          <p:cNvSpPr>
            <a:spLocks noGrp="1"/>
          </p:cNvSpPr>
          <p:nvPr>
            <p:ph type="body" idx="1"/>
          </p:nvPr>
        </p:nvSpPr>
        <p:spPr bwMode="auto">
          <a:xfrm>
            <a:off x="457200" y="1447800"/>
            <a:ext cx="8229600" cy="467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5791200" y="6203950"/>
            <a:ext cx="2590800" cy="38417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2133600" y="6203950"/>
            <a:ext cx="3581400" cy="384175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410575" y="6181725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BDDEB084-D163-4705-8A17-FA1A78940F91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02884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374" r:id="rId1"/>
    <p:sldLayoutId id="2147484375" r:id="rId2"/>
    <p:sldLayoutId id="2147484376" r:id="rId3"/>
    <p:sldLayoutId id="2147484377" r:id="rId4"/>
    <p:sldLayoutId id="2147484378" r:id="rId5"/>
    <p:sldLayoutId id="2147484379" r:id="rId6"/>
    <p:sldLayoutId id="2147484380" r:id="rId7"/>
    <p:sldLayoutId id="2147484381" r:id="rId8"/>
    <p:sldLayoutId id="2147484382" r:id="rId9"/>
    <p:sldLayoutId id="2147484383" r:id="rId10"/>
    <p:sldLayoutId id="2147484384" r:id="rId11"/>
  </p:sldLayoutIdLst>
  <p:transition>
    <p:zoom/>
  </p:transition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lang="en-US" sz="4200" kern="1200" spc="-10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9pPr>
    </p:titleStyle>
    <p:bodyStyle>
      <a:lvl1pPr marL="273050" indent="-273050" algn="l" rtl="0" eaLnBrk="0" fontAlgn="base" hangingPunct="0">
        <a:spcBef>
          <a:spcPts val="600"/>
        </a:spcBef>
        <a:spcAft>
          <a:spcPct val="0"/>
        </a:spcAft>
        <a:buClr>
          <a:schemeClr val="accent2"/>
        </a:buClr>
        <a:buSzPct val="8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4888" indent="-228600" algn="l" rtl="0" eaLnBrk="0" fontAlgn="base" hangingPunct="0">
        <a:spcBef>
          <a:spcPts val="300"/>
        </a:spcBef>
        <a:spcAft>
          <a:spcPct val="0"/>
        </a:spcAft>
        <a:buClr>
          <a:srgbClr val="B37732"/>
        </a:buClr>
        <a:buSzPct val="85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79525" indent="-22860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163" indent="-228600" algn="l" rtl="0" eaLnBrk="0" fontAlgn="base" hangingPunct="0">
        <a:spcBef>
          <a:spcPts val="338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Text Placeholder 8"/>
          <p:cNvSpPr>
            <a:spLocks noGrp="1"/>
          </p:cNvSpPr>
          <p:nvPr>
            <p:ph type="body" idx="1"/>
          </p:nvPr>
        </p:nvSpPr>
        <p:spPr bwMode="auto">
          <a:xfrm>
            <a:off x="457200" y="1447800"/>
            <a:ext cx="8229600" cy="467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5791200" y="6203950"/>
            <a:ext cx="2590800" cy="38417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2133600" y="6203950"/>
            <a:ext cx="3581400" cy="384175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410575" y="6181725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BDDEB084-D163-4705-8A17-FA1A78940F91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458482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029" r:id="rId1"/>
    <p:sldLayoutId id="2147484030" r:id="rId2"/>
    <p:sldLayoutId id="2147484031" r:id="rId3"/>
    <p:sldLayoutId id="2147484032" r:id="rId4"/>
    <p:sldLayoutId id="2147484033" r:id="rId5"/>
    <p:sldLayoutId id="2147484034" r:id="rId6"/>
    <p:sldLayoutId id="2147484035" r:id="rId7"/>
    <p:sldLayoutId id="2147484036" r:id="rId8"/>
    <p:sldLayoutId id="2147484037" r:id="rId9"/>
    <p:sldLayoutId id="2147484038" r:id="rId10"/>
    <p:sldLayoutId id="2147484039" r:id="rId11"/>
  </p:sldLayoutIdLst>
  <p:transition>
    <p:zoom/>
  </p:transition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lang="en-US" sz="4200" kern="1200" spc="-10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9pPr>
    </p:titleStyle>
    <p:bodyStyle>
      <a:lvl1pPr marL="273050" indent="-273050" algn="l" rtl="0" eaLnBrk="0" fontAlgn="base" hangingPunct="0">
        <a:spcBef>
          <a:spcPts val="600"/>
        </a:spcBef>
        <a:spcAft>
          <a:spcPct val="0"/>
        </a:spcAft>
        <a:buClr>
          <a:schemeClr val="accent2"/>
        </a:buClr>
        <a:buSzPct val="8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4888" indent="-228600" algn="l" rtl="0" eaLnBrk="0" fontAlgn="base" hangingPunct="0">
        <a:spcBef>
          <a:spcPts val="300"/>
        </a:spcBef>
        <a:spcAft>
          <a:spcPct val="0"/>
        </a:spcAft>
        <a:buClr>
          <a:srgbClr val="B37732"/>
        </a:buClr>
        <a:buSzPct val="85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79525" indent="-22860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163" indent="-228600" algn="l" rtl="0" eaLnBrk="0" fontAlgn="base" hangingPunct="0">
        <a:spcBef>
          <a:spcPts val="338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6214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6214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6215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EF00B13F-8E1E-42A5-8476-3EE2E3C9BC3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27519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1" r:id="rId1"/>
    <p:sldLayoutId id="2147484042" r:id="rId2"/>
    <p:sldLayoutId id="2147484043" r:id="rId3"/>
    <p:sldLayoutId id="2147484044" r:id="rId4"/>
    <p:sldLayoutId id="2147484045" r:id="rId5"/>
    <p:sldLayoutId id="2147484046" r:id="rId6"/>
    <p:sldLayoutId id="2147484047" r:id="rId7"/>
    <p:sldLayoutId id="2147484048" r:id="rId8"/>
    <p:sldLayoutId id="2147484049" r:id="rId9"/>
    <p:sldLayoutId id="2147484050" r:id="rId10"/>
    <p:sldLayoutId id="2147484051" r:id="rId11"/>
    <p:sldLayoutId id="2147484052" r:id="rId12"/>
    <p:sldLayoutId id="2147484053" r:id="rId13"/>
    <p:sldLayoutId id="2147484054" r:id="rId14"/>
    <p:sldLayoutId id="2147484055" r:id="rId15"/>
    <p:sldLayoutId id="2147484056" r:id="rId16"/>
    <p:sldLayoutId id="2147484057" r:id="rId17"/>
  </p:sldLayoutIdLst>
  <p:transition>
    <p:zoom/>
  </p:transition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ext Placeholder 8"/>
          <p:cNvSpPr>
            <a:spLocks noGrp="1"/>
          </p:cNvSpPr>
          <p:nvPr>
            <p:ph type="body" idx="1"/>
          </p:nvPr>
        </p:nvSpPr>
        <p:spPr bwMode="auto">
          <a:xfrm>
            <a:off x="457200" y="1447800"/>
            <a:ext cx="8229600" cy="467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5791200" y="6203950"/>
            <a:ext cx="2590800" cy="38417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2133600" y="6203950"/>
            <a:ext cx="3581400" cy="384175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410575" y="6181725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905C4F23-4B00-41D5-ACB9-B80F955751D8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3016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059" r:id="rId1"/>
    <p:sldLayoutId id="2147484060" r:id="rId2"/>
    <p:sldLayoutId id="2147484061" r:id="rId3"/>
    <p:sldLayoutId id="2147484062" r:id="rId4"/>
    <p:sldLayoutId id="2147484063" r:id="rId5"/>
    <p:sldLayoutId id="2147484064" r:id="rId6"/>
    <p:sldLayoutId id="2147484065" r:id="rId7"/>
    <p:sldLayoutId id="2147484066" r:id="rId8"/>
    <p:sldLayoutId id="2147484067" r:id="rId9"/>
    <p:sldLayoutId id="2147484068" r:id="rId10"/>
    <p:sldLayoutId id="2147484069" r:id="rId11"/>
    <p:sldLayoutId id="2147484070" r:id="rId12"/>
    <p:sldLayoutId id="2147484071" r:id="rId13"/>
    <p:sldLayoutId id="2147484072" r:id="rId14"/>
    <p:sldLayoutId id="2147484073" r:id="rId15"/>
  </p:sldLayoutIdLst>
  <p:transition>
    <p:zoom/>
  </p:transition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lang="en-US" sz="4200" kern="1200" spc="-10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9pPr>
    </p:titleStyle>
    <p:bodyStyle>
      <a:lvl1pPr marL="273050" indent="-273050" algn="l" rtl="0" eaLnBrk="0" fontAlgn="base" hangingPunct="0">
        <a:spcBef>
          <a:spcPts val="600"/>
        </a:spcBef>
        <a:spcAft>
          <a:spcPct val="0"/>
        </a:spcAft>
        <a:buClr>
          <a:schemeClr val="accent2"/>
        </a:buClr>
        <a:buSzPct val="8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4888" indent="-228600" algn="l" rtl="0" eaLnBrk="0" fontAlgn="base" hangingPunct="0">
        <a:spcBef>
          <a:spcPts val="300"/>
        </a:spcBef>
        <a:spcAft>
          <a:spcPct val="0"/>
        </a:spcAft>
        <a:buClr>
          <a:srgbClr val="B37732"/>
        </a:buClr>
        <a:buSzPct val="85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79525" indent="-22860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163" indent="-228600" algn="l" rtl="0" eaLnBrk="0" fontAlgn="base" hangingPunct="0">
        <a:spcBef>
          <a:spcPts val="338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FF"/>
            </a:gs>
            <a:gs pos="50000">
              <a:srgbClr val="0066FF"/>
            </a:gs>
            <a:gs pos="100000">
              <a:srgbClr val="0000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513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13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13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cs typeface="+mn-cs"/>
              </a:defRPr>
            </a:lvl1pPr>
          </a:lstStyle>
          <a:p>
            <a:pPr>
              <a:defRPr/>
            </a:pPr>
            <a:fld id="{2E3F8BCC-4627-4B2C-BD6A-673F50F688C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40920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18" r:id="rId1"/>
    <p:sldLayoutId id="2147484219" r:id="rId2"/>
    <p:sldLayoutId id="2147484220" r:id="rId3"/>
    <p:sldLayoutId id="2147484221" r:id="rId4"/>
    <p:sldLayoutId id="2147484222" r:id="rId5"/>
    <p:sldLayoutId id="2147484223" r:id="rId6"/>
    <p:sldLayoutId id="2147484224" r:id="rId7"/>
    <p:sldLayoutId id="2147484225" r:id="rId8"/>
    <p:sldLayoutId id="2147484226" r:id="rId9"/>
    <p:sldLayoutId id="2147484227" r:id="rId10"/>
    <p:sldLayoutId id="2147484228" r:id="rId11"/>
    <p:sldLayoutId id="2147484229" r:id="rId12"/>
    <p:sldLayoutId id="2147484230" r:id="rId13"/>
    <p:sldLayoutId id="2147484231" r:id="rId14"/>
  </p:sldLayoutIdLst>
  <p:transition spd="slow">
    <p:zoom/>
  </p:transition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6214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6214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6215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47C58146-8CB2-4788-BCDD-E83870E9A30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3075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62" r:id="rId1"/>
    <p:sldLayoutId id="2147484263" r:id="rId2"/>
    <p:sldLayoutId id="2147484264" r:id="rId3"/>
    <p:sldLayoutId id="2147484265" r:id="rId4"/>
    <p:sldLayoutId id="2147484266" r:id="rId5"/>
    <p:sldLayoutId id="2147484267" r:id="rId6"/>
    <p:sldLayoutId id="2147484268" r:id="rId7"/>
    <p:sldLayoutId id="2147484269" r:id="rId8"/>
    <p:sldLayoutId id="2147484270" r:id="rId9"/>
    <p:sldLayoutId id="2147484271" r:id="rId10"/>
    <p:sldLayoutId id="2147484272" r:id="rId11"/>
    <p:sldLayoutId id="2147484273" r:id="rId12"/>
    <p:sldLayoutId id="2147484274" r:id="rId13"/>
    <p:sldLayoutId id="2147484275" r:id="rId14"/>
    <p:sldLayoutId id="2147484276" r:id="rId15"/>
  </p:sldLayoutIdLst>
  <p:transition>
    <p:zoom/>
  </p:transition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Text Placeholder 8"/>
          <p:cNvSpPr>
            <a:spLocks noGrp="1"/>
          </p:cNvSpPr>
          <p:nvPr>
            <p:ph type="body" idx="1"/>
          </p:nvPr>
        </p:nvSpPr>
        <p:spPr bwMode="auto">
          <a:xfrm>
            <a:off x="457200" y="1447800"/>
            <a:ext cx="8229600" cy="467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5791200" y="6203950"/>
            <a:ext cx="2590800" cy="38417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2133600" y="6203950"/>
            <a:ext cx="3581400" cy="384175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410575" y="6181725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BDDEB084-D163-4705-8A17-FA1A78940F91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15411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278" r:id="rId1"/>
    <p:sldLayoutId id="2147484279" r:id="rId2"/>
    <p:sldLayoutId id="2147484280" r:id="rId3"/>
    <p:sldLayoutId id="2147484281" r:id="rId4"/>
    <p:sldLayoutId id="2147484282" r:id="rId5"/>
    <p:sldLayoutId id="2147484283" r:id="rId6"/>
    <p:sldLayoutId id="2147484284" r:id="rId7"/>
    <p:sldLayoutId id="2147484285" r:id="rId8"/>
    <p:sldLayoutId id="2147484286" r:id="rId9"/>
    <p:sldLayoutId id="2147484287" r:id="rId10"/>
    <p:sldLayoutId id="2147484288" r:id="rId11"/>
  </p:sldLayoutIdLst>
  <p:transition>
    <p:zoom/>
  </p:transition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lang="en-US" sz="4200" kern="1200" spc="-10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9pPr>
    </p:titleStyle>
    <p:bodyStyle>
      <a:lvl1pPr marL="273050" indent="-273050" algn="l" rtl="0" eaLnBrk="0" fontAlgn="base" hangingPunct="0">
        <a:spcBef>
          <a:spcPts val="600"/>
        </a:spcBef>
        <a:spcAft>
          <a:spcPct val="0"/>
        </a:spcAft>
        <a:buClr>
          <a:schemeClr val="accent2"/>
        </a:buClr>
        <a:buSzPct val="8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4888" indent="-228600" algn="l" rtl="0" eaLnBrk="0" fontAlgn="base" hangingPunct="0">
        <a:spcBef>
          <a:spcPts val="300"/>
        </a:spcBef>
        <a:spcAft>
          <a:spcPct val="0"/>
        </a:spcAft>
        <a:buClr>
          <a:srgbClr val="B37732"/>
        </a:buClr>
        <a:buSzPct val="85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79525" indent="-22860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163" indent="-228600" algn="l" rtl="0" eaLnBrk="0" fontAlgn="base" hangingPunct="0">
        <a:spcBef>
          <a:spcPts val="338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ext Placeholder 8"/>
          <p:cNvSpPr>
            <a:spLocks noGrp="1"/>
          </p:cNvSpPr>
          <p:nvPr>
            <p:ph type="body" idx="1"/>
          </p:nvPr>
        </p:nvSpPr>
        <p:spPr bwMode="auto">
          <a:xfrm>
            <a:off x="457200" y="1447800"/>
            <a:ext cx="8229600" cy="467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5791200" y="6203950"/>
            <a:ext cx="2590800" cy="38417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2133600" y="6203950"/>
            <a:ext cx="3581400" cy="384175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410575" y="6181725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65FDAF2A-A1EA-4D8B-930C-A2A6B5D1E32C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747378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290" r:id="rId1"/>
    <p:sldLayoutId id="2147484291" r:id="rId2"/>
    <p:sldLayoutId id="2147484292" r:id="rId3"/>
    <p:sldLayoutId id="2147484293" r:id="rId4"/>
    <p:sldLayoutId id="2147484294" r:id="rId5"/>
    <p:sldLayoutId id="2147484295" r:id="rId6"/>
    <p:sldLayoutId id="2147484296" r:id="rId7"/>
    <p:sldLayoutId id="2147484297" r:id="rId8"/>
    <p:sldLayoutId id="2147484298" r:id="rId9"/>
    <p:sldLayoutId id="2147484299" r:id="rId10"/>
    <p:sldLayoutId id="2147484300" r:id="rId11"/>
    <p:sldLayoutId id="2147484301" r:id="rId12"/>
    <p:sldLayoutId id="2147484302" r:id="rId13"/>
    <p:sldLayoutId id="2147484303" r:id="rId14"/>
    <p:sldLayoutId id="2147484304" r:id="rId15"/>
  </p:sldLayoutIdLst>
  <p:transition>
    <p:zoom/>
  </p:transition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lang="en-US" sz="4200" kern="1200" spc="-10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9pPr>
    </p:titleStyle>
    <p:bodyStyle>
      <a:lvl1pPr marL="273050" indent="-273050" algn="l" rtl="0" eaLnBrk="0" fontAlgn="base" hangingPunct="0">
        <a:spcBef>
          <a:spcPts val="600"/>
        </a:spcBef>
        <a:spcAft>
          <a:spcPct val="0"/>
        </a:spcAft>
        <a:buClr>
          <a:schemeClr val="accent2"/>
        </a:buClr>
        <a:buSzPct val="8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4888" indent="-228600" algn="l" rtl="0" eaLnBrk="0" fontAlgn="base" hangingPunct="0">
        <a:spcBef>
          <a:spcPts val="300"/>
        </a:spcBef>
        <a:spcAft>
          <a:spcPct val="0"/>
        </a:spcAft>
        <a:buClr>
          <a:srgbClr val="B37732"/>
        </a:buClr>
        <a:buSzPct val="85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79525" indent="-22860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163" indent="-228600" algn="l" rtl="0" eaLnBrk="0" fontAlgn="base" hangingPunct="0">
        <a:spcBef>
          <a:spcPts val="338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Text Placeholder 8"/>
          <p:cNvSpPr>
            <a:spLocks noGrp="1"/>
          </p:cNvSpPr>
          <p:nvPr>
            <p:ph type="body" idx="1"/>
          </p:nvPr>
        </p:nvSpPr>
        <p:spPr bwMode="auto">
          <a:xfrm>
            <a:off x="457200" y="1447800"/>
            <a:ext cx="8229600" cy="467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5791200" y="6203950"/>
            <a:ext cx="2590800" cy="38417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2133600" y="6203950"/>
            <a:ext cx="3581400" cy="384175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410575" y="6181725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BDDEB084-D163-4705-8A17-FA1A78940F91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675896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306" r:id="rId1"/>
    <p:sldLayoutId id="2147484307" r:id="rId2"/>
    <p:sldLayoutId id="2147484308" r:id="rId3"/>
    <p:sldLayoutId id="2147484309" r:id="rId4"/>
    <p:sldLayoutId id="2147484310" r:id="rId5"/>
    <p:sldLayoutId id="2147484311" r:id="rId6"/>
    <p:sldLayoutId id="2147484312" r:id="rId7"/>
    <p:sldLayoutId id="2147484313" r:id="rId8"/>
    <p:sldLayoutId id="2147484314" r:id="rId9"/>
    <p:sldLayoutId id="2147484315" r:id="rId10"/>
    <p:sldLayoutId id="2147484316" r:id="rId11"/>
  </p:sldLayoutIdLst>
  <p:transition>
    <p:zoom/>
  </p:transition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lang="en-US" sz="4200" kern="1200" spc="-10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9pPr>
    </p:titleStyle>
    <p:bodyStyle>
      <a:lvl1pPr marL="273050" indent="-273050" algn="l" rtl="0" eaLnBrk="0" fontAlgn="base" hangingPunct="0">
        <a:spcBef>
          <a:spcPts val="600"/>
        </a:spcBef>
        <a:spcAft>
          <a:spcPct val="0"/>
        </a:spcAft>
        <a:buClr>
          <a:schemeClr val="accent2"/>
        </a:buClr>
        <a:buSzPct val="8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4888" indent="-228600" algn="l" rtl="0" eaLnBrk="0" fontAlgn="base" hangingPunct="0">
        <a:spcBef>
          <a:spcPts val="300"/>
        </a:spcBef>
        <a:spcAft>
          <a:spcPct val="0"/>
        </a:spcAft>
        <a:buClr>
          <a:srgbClr val="B37732"/>
        </a:buClr>
        <a:buSzPct val="85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79525" indent="-22860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163" indent="-228600" algn="l" rtl="0" eaLnBrk="0" fontAlgn="base" hangingPunct="0">
        <a:spcBef>
          <a:spcPts val="338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6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6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6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5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4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21.gif"/><Relationship Id="rId2" Type="http://schemas.openxmlformats.org/officeDocument/2006/relationships/slideLayout" Target="../slideLayouts/slideLayout127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19.wmf"/><Relationship Id="rId4" Type="http://schemas.openxmlformats.org/officeDocument/2006/relationships/oleObject" Target="../embeddings/oleObject1.bin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09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0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5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331788" y="938213"/>
            <a:ext cx="8526462" cy="4705350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1785938"/>
            <a:ext cx="9072563" cy="27082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70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  <a:t>Cosmology</a:t>
            </a:r>
          </a:p>
          <a:p>
            <a:pPr algn="ctr">
              <a:defRPr/>
            </a:pPr>
            <a:endParaRPr lang="en-US" sz="5500" b="1" dirty="0">
              <a:effectLst>
                <a:outerShdw blurRad="38100" dist="38100" dir="2700000" algn="tl">
                  <a:srgbClr val="000000"/>
                </a:outerShdw>
              </a:effectLst>
              <a:latin typeface="Papyrus" pitchFamily="66" charset="0"/>
            </a:endParaRPr>
          </a:p>
          <a:p>
            <a:pPr algn="ctr">
              <a:defRPr/>
            </a:pPr>
            <a:r>
              <a:rPr lang="en-US" sz="45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  <a:t>In search of our Origins </a:t>
            </a:r>
            <a:endParaRPr lang="en-US" sz="4500" b="1" dirty="0">
              <a:effectLst>
                <a:outerShdw blurRad="38100" dist="38100" dir="2700000" algn="tl">
                  <a:srgbClr val="000000"/>
                </a:outerShdw>
              </a:effectLst>
              <a:latin typeface="Papyru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822379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3939" name="Text Box 3"/>
          <p:cNvSpPr txBox="1">
            <a:spLocks noChangeArrowheads="1"/>
          </p:cNvSpPr>
          <p:nvPr/>
        </p:nvSpPr>
        <p:spPr bwMode="auto">
          <a:xfrm>
            <a:off x="-576263" y="549275"/>
            <a:ext cx="9720263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lnSpc>
                <a:spcPct val="60000"/>
              </a:lnSpc>
              <a:spcBef>
                <a:spcPct val="50000"/>
              </a:spcBef>
              <a:defRPr/>
            </a:pPr>
            <a:r>
              <a:rPr lang="en-US" sz="6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  <a:t>  </a:t>
            </a:r>
            <a:r>
              <a:rPr lang="en-US" sz="55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Cosmological  Riddles</a:t>
            </a:r>
          </a:p>
        </p:txBody>
      </p:sp>
      <p:sp>
        <p:nvSpPr>
          <p:cNvPr id="6" name="Rectangle 5"/>
          <p:cNvSpPr/>
          <p:nvPr/>
        </p:nvSpPr>
        <p:spPr>
          <a:xfrm>
            <a:off x="500063" y="2500313"/>
            <a:ext cx="8286750" cy="385762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785813" y="3000375"/>
            <a:ext cx="9720262" cy="908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80000"/>
              </a:lnSpc>
              <a:spcBef>
                <a:spcPct val="50000"/>
              </a:spcBef>
              <a:buClr>
                <a:schemeClr val="tx2">
                  <a:lumMod val="75000"/>
                </a:schemeClr>
              </a:buClr>
              <a:buFont typeface="Mathematica1" pitchFamily="2" charset="2"/>
              <a:buChar char="·"/>
              <a:defRPr/>
            </a:pPr>
            <a:r>
              <a:rPr lang="en-US" sz="25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  Is our Universe unique, or are there many </a:t>
            </a:r>
          </a:p>
          <a:p>
            <a:pPr>
              <a:lnSpc>
                <a:spcPct val="80000"/>
              </a:lnSpc>
              <a:spcBef>
                <a:spcPct val="50000"/>
              </a:spcBef>
              <a:buFont typeface="Mathematica1" pitchFamily="2" charset="2"/>
              <a:buNone/>
              <a:defRPr/>
            </a:pPr>
            <a:r>
              <a:rPr lang="en-US" sz="25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    other Universes  (</a:t>
            </a:r>
            <a:r>
              <a:rPr lang="en-US" sz="25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multiverse</a:t>
            </a:r>
            <a:r>
              <a:rPr lang="en-US" sz="25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) … ?</a:t>
            </a:r>
          </a:p>
        </p:txBody>
      </p:sp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857250" y="4929188"/>
            <a:ext cx="9720263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80000"/>
              </a:lnSpc>
              <a:spcBef>
                <a:spcPct val="50000"/>
              </a:spcBef>
              <a:buFont typeface="Mathematica1" pitchFamily="2" charset="2"/>
              <a:buChar char="·"/>
              <a:defRPr/>
            </a:pPr>
            <a:r>
              <a:rPr 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  <a:t> </a:t>
            </a:r>
            <a:r>
              <a:rPr lang="en-US" sz="25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What made the Universe originate ?</a:t>
            </a: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3939" name="Text Box 3"/>
          <p:cNvSpPr txBox="1">
            <a:spLocks noChangeArrowheads="1"/>
          </p:cNvSpPr>
          <p:nvPr/>
        </p:nvSpPr>
        <p:spPr bwMode="auto">
          <a:xfrm>
            <a:off x="-576263" y="549275"/>
            <a:ext cx="9720263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lnSpc>
                <a:spcPct val="60000"/>
              </a:lnSpc>
              <a:spcBef>
                <a:spcPct val="50000"/>
              </a:spcBef>
              <a:defRPr/>
            </a:pPr>
            <a:r>
              <a:rPr lang="en-US" sz="6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  <a:t>  </a:t>
            </a:r>
            <a:r>
              <a:rPr lang="en-US" sz="55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Cosmological  Riddles</a:t>
            </a:r>
          </a:p>
        </p:txBody>
      </p:sp>
      <p:sp>
        <p:nvSpPr>
          <p:cNvPr id="6" name="Rectangle 5"/>
          <p:cNvSpPr/>
          <p:nvPr/>
        </p:nvSpPr>
        <p:spPr>
          <a:xfrm>
            <a:off x="500063" y="2500313"/>
            <a:ext cx="8286750" cy="385762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714375" y="2928938"/>
            <a:ext cx="9720263" cy="993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80000"/>
              </a:lnSpc>
              <a:spcBef>
                <a:spcPct val="50000"/>
              </a:spcBef>
              <a:buFont typeface="Mathematica1" pitchFamily="2" charset="2"/>
              <a:buChar char="·"/>
              <a:defRPr/>
            </a:pPr>
            <a:r>
              <a:rPr 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  <a:t> </a:t>
            </a:r>
            <a:r>
              <a:rPr lang="en-US" sz="25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Why are the physical laws as they are  ?</a:t>
            </a:r>
          </a:p>
          <a:p>
            <a:pPr>
              <a:lnSpc>
                <a:spcPct val="80000"/>
              </a:lnSpc>
              <a:spcBef>
                <a:spcPct val="50000"/>
              </a:spcBef>
              <a:buFont typeface="Mathematica1" pitchFamily="2" charset="2"/>
              <a:buNone/>
              <a:defRPr/>
            </a:pPr>
            <a:r>
              <a:rPr lang="en-US" sz="25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   Do they need to be ?</a:t>
            </a:r>
          </a:p>
        </p:txBody>
      </p:sp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785813" y="4643438"/>
            <a:ext cx="9720262" cy="993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80000"/>
              </a:lnSpc>
              <a:spcBef>
                <a:spcPct val="50000"/>
              </a:spcBef>
              <a:buFont typeface="Mathematica1" pitchFamily="2" charset="2"/>
              <a:buChar char="·"/>
              <a:defRPr/>
            </a:pPr>
            <a:r>
              <a:rPr 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  <a:t> </a:t>
            </a:r>
            <a:r>
              <a:rPr lang="en-US" sz="25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How many dimensions does the Universe have?</a:t>
            </a:r>
          </a:p>
          <a:p>
            <a:pPr>
              <a:lnSpc>
                <a:spcPct val="80000"/>
              </a:lnSpc>
              <a:spcBef>
                <a:spcPct val="50000"/>
              </a:spcBef>
              <a:buFont typeface="Mathematica1" pitchFamily="2" charset="2"/>
              <a:buNone/>
              <a:defRPr/>
            </a:pPr>
            <a:r>
              <a:rPr lang="en-US" sz="25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   More than  1timelike  + 3 </a:t>
            </a:r>
            <a:r>
              <a:rPr lang="en-US" sz="25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spacelike</a:t>
            </a:r>
            <a:r>
              <a:rPr lang="en-US" sz="25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 ?</a:t>
            </a: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3939" name="Text Box 3"/>
          <p:cNvSpPr txBox="1">
            <a:spLocks noChangeArrowheads="1"/>
          </p:cNvSpPr>
          <p:nvPr/>
        </p:nvSpPr>
        <p:spPr bwMode="auto">
          <a:xfrm>
            <a:off x="-576263" y="549275"/>
            <a:ext cx="9720263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lnSpc>
                <a:spcPct val="60000"/>
              </a:lnSpc>
              <a:spcBef>
                <a:spcPct val="50000"/>
              </a:spcBef>
              <a:defRPr/>
            </a:pPr>
            <a:r>
              <a:rPr lang="en-US" sz="6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  <a:t>  </a:t>
            </a:r>
            <a:r>
              <a:rPr lang="en-US" sz="55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Cosmological  Riddles</a:t>
            </a:r>
          </a:p>
        </p:txBody>
      </p:sp>
      <p:sp>
        <p:nvSpPr>
          <p:cNvPr id="6" name="Rectangle 5"/>
          <p:cNvSpPr/>
          <p:nvPr/>
        </p:nvSpPr>
        <p:spPr>
          <a:xfrm>
            <a:off x="500063" y="2500313"/>
            <a:ext cx="8286750" cy="385762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714375" y="3357563"/>
            <a:ext cx="9720263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80000"/>
              </a:lnSpc>
              <a:spcBef>
                <a:spcPct val="50000"/>
              </a:spcBef>
              <a:buFont typeface="Mathematica1" pitchFamily="2" charset="2"/>
              <a:buChar char="·"/>
              <a:defRPr/>
            </a:pPr>
            <a:r>
              <a:rPr 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  <a:t>  </a:t>
            </a:r>
            <a:r>
              <a:rPr lang="en-US" sz="25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… and …</a:t>
            </a:r>
          </a:p>
        </p:txBody>
      </p: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714375" y="4500563"/>
            <a:ext cx="9720263" cy="1493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80000"/>
              </a:lnSpc>
              <a:spcBef>
                <a:spcPct val="50000"/>
              </a:spcBef>
              <a:buFont typeface="Mathematica1" pitchFamily="2" charset="2"/>
              <a:buChar char="·"/>
              <a:defRPr/>
            </a:pPr>
            <a:r>
              <a:rPr 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  <a:t>  </a:t>
            </a:r>
            <a:r>
              <a:rPr lang="en-US" sz="25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Are our brains sufficiently equipped to </a:t>
            </a:r>
          </a:p>
          <a:p>
            <a:pPr>
              <a:lnSpc>
                <a:spcPct val="80000"/>
              </a:lnSpc>
              <a:spcBef>
                <a:spcPct val="50000"/>
              </a:spcBef>
              <a:buFont typeface="Mathematica1" pitchFamily="2" charset="2"/>
              <a:buNone/>
              <a:defRPr/>
            </a:pPr>
            <a:r>
              <a:rPr lang="en-US" sz="25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    understand  and answer </a:t>
            </a:r>
          </a:p>
          <a:p>
            <a:pPr>
              <a:lnSpc>
                <a:spcPct val="80000"/>
              </a:lnSpc>
              <a:spcBef>
                <a:spcPct val="50000"/>
              </a:spcBef>
              <a:buFont typeface="Mathematica1" pitchFamily="2" charset="2"/>
              <a:buNone/>
              <a:defRPr/>
            </a:pPr>
            <a:r>
              <a:rPr lang="en-US" sz="25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    the ultimate questions … ?</a:t>
            </a: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4179" name="Text Box 3"/>
          <p:cNvSpPr txBox="1">
            <a:spLocks noChangeArrowheads="1"/>
          </p:cNvSpPr>
          <p:nvPr/>
        </p:nvSpPr>
        <p:spPr bwMode="auto">
          <a:xfrm>
            <a:off x="-576263" y="142875"/>
            <a:ext cx="9720263" cy="1033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  <a:spcBef>
                <a:spcPct val="50000"/>
              </a:spcBef>
              <a:defRPr/>
            </a:pPr>
            <a:r>
              <a:rPr lang="en-US" sz="6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  <a:t>  </a:t>
            </a:r>
            <a:r>
              <a:rPr lang="en-US" sz="72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A  unique time … </a:t>
            </a:r>
          </a:p>
        </p:txBody>
      </p:sp>
      <p:sp>
        <p:nvSpPr>
          <p:cNvPr id="1074181" name="Text Box 5"/>
          <p:cNvSpPr txBox="1">
            <a:spLocks noChangeArrowheads="1"/>
          </p:cNvSpPr>
          <p:nvPr/>
        </p:nvSpPr>
        <p:spPr bwMode="auto">
          <a:xfrm>
            <a:off x="857250" y="1643063"/>
            <a:ext cx="9720263" cy="5386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80000"/>
              </a:lnSpc>
              <a:spcBef>
                <a:spcPct val="50000"/>
              </a:spcBef>
              <a:defRPr/>
            </a:pPr>
            <a:r>
              <a:rPr lang="en-US" sz="40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  <a:sym typeface="Mathematica1"/>
              </a:rPr>
              <a:t></a:t>
            </a:r>
            <a:r>
              <a:rPr lang="en-U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  <a:sym typeface="Mathematica1"/>
              </a:rPr>
              <a:t>  </a:t>
            </a:r>
            <a:r>
              <a:rPr lang="en-US" sz="2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The past century,  since 1915, </a:t>
            </a:r>
          </a:p>
          <a:p>
            <a:pPr>
              <a:lnSpc>
                <a:spcPct val="80000"/>
              </a:lnSpc>
              <a:spcBef>
                <a:spcPct val="50000"/>
              </a:spcBef>
              <a:defRPr/>
            </a:pPr>
            <a:r>
              <a:rPr lang="en-US" sz="2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     marks a special epoch </a:t>
            </a:r>
          </a:p>
          <a:p>
            <a:pPr>
              <a:lnSpc>
                <a:spcPct val="80000"/>
              </a:lnSpc>
              <a:spcBef>
                <a:spcPct val="50000"/>
              </a:spcBef>
              <a:defRPr/>
            </a:pPr>
            <a:r>
              <a:rPr lang="en-US" sz="2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 </a:t>
            </a:r>
          </a:p>
          <a:p>
            <a:pPr>
              <a:lnSpc>
                <a:spcPct val="80000"/>
              </a:lnSpc>
              <a:spcBef>
                <a:spcPct val="50000"/>
              </a:spcBef>
              <a:buFont typeface="Mathematica1" pitchFamily="2" charset="2"/>
              <a:buChar char="·"/>
              <a:defRPr/>
            </a:pPr>
            <a:r>
              <a:rPr lang="en-US" sz="2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   For the first time in human history,</a:t>
            </a:r>
          </a:p>
          <a:p>
            <a:pPr>
              <a:lnSpc>
                <a:spcPct val="80000"/>
              </a:lnSpc>
              <a:spcBef>
                <a:spcPct val="50000"/>
              </a:spcBef>
              <a:buFont typeface="Mathematica1" pitchFamily="2" charset="2"/>
              <a:buNone/>
              <a:defRPr/>
            </a:pPr>
            <a:r>
              <a:rPr lang="en-US" sz="2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    we are able to address the </a:t>
            </a:r>
          </a:p>
          <a:p>
            <a:pPr>
              <a:lnSpc>
                <a:spcPct val="80000"/>
              </a:lnSpc>
              <a:spcBef>
                <a:spcPct val="50000"/>
              </a:spcBef>
              <a:buFont typeface="Mathematica1" pitchFamily="2" charset="2"/>
              <a:buNone/>
              <a:defRPr/>
            </a:pPr>
            <a:r>
              <a:rPr lang="en-US" sz="2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    great questions of Cosmology … </a:t>
            </a:r>
          </a:p>
          <a:p>
            <a:pPr>
              <a:lnSpc>
                <a:spcPct val="80000"/>
              </a:lnSpc>
              <a:spcBef>
                <a:spcPct val="50000"/>
              </a:spcBef>
              <a:buFont typeface="Mathematica1" pitchFamily="2" charset="2"/>
              <a:buNone/>
              <a:defRPr/>
            </a:pPr>
            <a:endParaRPr lang="en-US" sz="2400" b="1" dirty="0">
              <a:effectLst>
                <a:outerShdw blurRad="38100" dist="38100" dir="2700000" algn="tl">
                  <a:srgbClr val="000000"/>
                </a:outerShdw>
              </a:effectLst>
              <a:latin typeface="+mn-lt"/>
              <a:sym typeface="Mathematica1"/>
            </a:endParaRPr>
          </a:p>
          <a:p>
            <a:pPr>
              <a:lnSpc>
                <a:spcPct val="80000"/>
              </a:lnSpc>
              <a:spcBef>
                <a:spcPct val="50000"/>
              </a:spcBef>
              <a:buFont typeface="Mathematica1" pitchFamily="2" charset="2"/>
              <a:buNone/>
              <a:defRPr/>
            </a:pPr>
            <a:r>
              <a:rPr lang="en-US" sz="2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sym typeface="Mathematica1"/>
              </a:rPr>
              <a:t>  scientifically</a:t>
            </a:r>
            <a:r>
              <a:rPr lang="en-US" sz="2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 …</a:t>
            </a:r>
          </a:p>
          <a:p>
            <a:pPr>
              <a:lnSpc>
                <a:spcPct val="80000"/>
              </a:lnSpc>
              <a:spcBef>
                <a:spcPct val="50000"/>
              </a:spcBef>
              <a:buFont typeface="Mathematica1" pitchFamily="2" charset="2"/>
              <a:buNone/>
              <a:defRPr/>
            </a:pPr>
            <a:r>
              <a:rPr lang="en-US" sz="32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 </a:t>
            </a:r>
          </a:p>
          <a:p>
            <a:pPr>
              <a:lnSpc>
                <a:spcPct val="80000"/>
              </a:lnSpc>
              <a:spcBef>
                <a:spcPct val="50000"/>
              </a:spcBef>
              <a:buFont typeface="Mathematica1" pitchFamily="2" charset="2"/>
              <a:buNone/>
              <a:defRPr/>
            </a:pPr>
            <a:endParaRPr lang="en-US" sz="4000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apyrus" pitchFamily="66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00063" y="1428750"/>
            <a:ext cx="8286750" cy="450056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4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3000"/>
                                        <p:tgtEl>
                                          <p:spTgt spid="1074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418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4"/>
          <p:cNvSpPr>
            <a:spLocks noChangeArrowheads="1"/>
          </p:cNvSpPr>
          <p:nvPr/>
        </p:nvSpPr>
        <p:spPr bwMode="auto">
          <a:xfrm>
            <a:off x="331788" y="764704"/>
            <a:ext cx="8526462" cy="5515123"/>
          </a:xfrm>
          <a:prstGeom prst="rect">
            <a:avLst/>
          </a:prstGeom>
          <a:noFill/>
          <a:ln w="57150">
            <a:solidFill>
              <a:schemeClr val="bg1">
                <a:lumMod val="85000"/>
                <a:lumOff val="15000"/>
              </a:schemeClr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358851" name="Rectangle 3"/>
          <p:cNvSpPr>
            <a:spLocks noChangeArrowheads="1"/>
          </p:cNvSpPr>
          <p:nvPr/>
        </p:nvSpPr>
        <p:spPr bwMode="auto">
          <a:xfrm>
            <a:off x="4462463" y="4652963"/>
            <a:ext cx="4681537" cy="201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endParaRPr lang="en-US" sz="2800" b="1" dirty="0">
              <a:solidFill>
                <a:prstClr val="blac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apyrus" pitchFamily="66" charset="0"/>
            </a:endParaRPr>
          </a:p>
        </p:txBody>
      </p:sp>
      <p:sp>
        <p:nvSpPr>
          <p:cNvPr id="1358853" name="Rectangle 5"/>
          <p:cNvSpPr>
            <a:spLocks noChangeArrowheads="1"/>
          </p:cNvSpPr>
          <p:nvPr/>
        </p:nvSpPr>
        <p:spPr bwMode="auto">
          <a:xfrm>
            <a:off x="-252413" y="5486400"/>
            <a:ext cx="9217026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6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  <a:t>   </a:t>
            </a:r>
            <a:r>
              <a:rPr lang="en-US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  <a:t> </a:t>
            </a:r>
            <a:br>
              <a:rPr lang="en-US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</a:br>
            <a:endParaRPr lang="en-US" sz="4800" b="1" dirty="0">
              <a:solidFill>
                <a:prstClr val="blac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apyrus" pitchFamily="66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1437" y="1484784"/>
            <a:ext cx="9072563" cy="61709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  <a:defRPr/>
            </a:pPr>
            <a:r>
              <a:rPr lang="en-US" sz="7000" b="1" dirty="0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  <a:t>t</a:t>
            </a:r>
            <a:r>
              <a:rPr lang="en-US" sz="7000" b="1" dirty="0" smtClean="0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  <a:t>he  Universe</a:t>
            </a:r>
          </a:p>
          <a:p>
            <a:pPr algn="ctr">
              <a:lnSpc>
                <a:spcPct val="80000"/>
              </a:lnSpc>
              <a:defRPr/>
            </a:pPr>
            <a:endParaRPr lang="en-US" sz="7000" b="1" dirty="0">
              <a:solidFill>
                <a:prstClr val="black">
                  <a:lumMod val="85000"/>
                  <a:lumOff val="15000"/>
                </a:prst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apyrus" pitchFamily="66" charset="0"/>
            </a:endParaRPr>
          </a:p>
          <a:p>
            <a:pPr algn="ctr">
              <a:lnSpc>
                <a:spcPct val="80000"/>
              </a:lnSpc>
              <a:defRPr/>
            </a:pPr>
            <a:r>
              <a:rPr lang="en-US" sz="7000" b="1" dirty="0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  <a:t>h</a:t>
            </a:r>
            <a:r>
              <a:rPr lang="en-US" sz="7000" b="1" dirty="0" smtClean="0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  <a:t>as a </a:t>
            </a:r>
          </a:p>
          <a:p>
            <a:pPr algn="ctr">
              <a:lnSpc>
                <a:spcPct val="80000"/>
              </a:lnSpc>
              <a:defRPr/>
            </a:pPr>
            <a:endParaRPr lang="en-US" sz="7000" b="1" dirty="0">
              <a:solidFill>
                <a:prstClr val="black">
                  <a:lumMod val="85000"/>
                  <a:lumOff val="15000"/>
                </a:prst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apyrus" pitchFamily="66" charset="0"/>
            </a:endParaRPr>
          </a:p>
          <a:p>
            <a:pPr algn="ctr">
              <a:lnSpc>
                <a:spcPct val="80000"/>
              </a:lnSpc>
              <a:defRPr/>
            </a:pPr>
            <a:r>
              <a:rPr lang="en-US" sz="7000" b="1" dirty="0" smtClean="0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  <a:t>Beginning</a:t>
            </a:r>
          </a:p>
          <a:p>
            <a:pPr algn="ctr">
              <a:defRPr/>
            </a:pPr>
            <a:endParaRPr lang="en-US" sz="7000" b="1" dirty="0">
              <a:solidFill>
                <a:prstClr val="black">
                  <a:lumMod val="85000"/>
                  <a:lumOff val="15000"/>
                </a:prst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apyrus" pitchFamily="66" charset="0"/>
            </a:endParaRPr>
          </a:p>
          <a:p>
            <a:pPr algn="ctr">
              <a:defRPr/>
            </a:pPr>
            <a:endParaRPr lang="en-US" sz="4500" b="1" dirty="0">
              <a:solidFill>
                <a:prstClr val="black">
                  <a:lumMod val="85000"/>
                  <a:lumOff val="15000"/>
                </a:prst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apyru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7727182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Rectangle 2"/>
          <p:cNvSpPr>
            <a:spLocks noChangeArrowheads="1"/>
          </p:cNvSpPr>
          <p:nvPr/>
        </p:nvSpPr>
        <p:spPr bwMode="auto">
          <a:xfrm>
            <a:off x="4356100" y="3860800"/>
            <a:ext cx="4679950" cy="2808288"/>
          </a:xfrm>
          <a:prstGeom prst="rect">
            <a:avLst/>
          </a:prstGeom>
          <a:solidFill>
            <a:schemeClr val="bg1">
              <a:lumMod val="50000"/>
              <a:lumOff val="50000"/>
            </a:schemeClr>
          </a:solidFill>
          <a:ln w="38100">
            <a:solidFill>
              <a:schemeClr val="bg1">
                <a:lumMod val="85000"/>
                <a:lumOff val="15000"/>
              </a:schemeClr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64867" name="Rectangle 3"/>
          <p:cNvSpPr>
            <a:spLocks noChangeArrowheads="1"/>
          </p:cNvSpPr>
          <p:nvPr/>
        </p:nvSpPr>
        <p:spPr bwMode="auto">
          <a:xfrm>
            <a:off x="4356100" y="2060575"/>
            <a:ext cx="4679950" cy="1655763"/>
          </a:xfrm>
          <a:prstGeom prst="rect">
            <a:avLst/>
          </a:prstGeom>
          <a:solidFill>
            <a:schemeClr val="bg1">
              <a:lumMod val="50000"/>
              <a:lumOff val="50000"/>
            </a:schemeClr>
          </a:solidFill>
          <a:ln w="38100">
            <a:solidFill>
              <a:schemeClr val="bg1">
                <a:lumMod val="85000"/>
                <a:lumOff val="15000"/>
              </a:schemeClr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47557" name="Rectangle 5"/>
          <p:cNvSpPr>
            <a:spLocks noGrp="1" noChangeArrowheads="1"/>
          </p:cNvSpPr>
          <p:nvPr>
            <p:ph type="title"/>
          </p:nvPr>
        </p:nvSpPr>
        <p:spPr>
          <a:xfrm>
            <a:off x="642910" y="71414"/>
            <a:ext cx="8229600" cy="1143000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sz="6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sz="66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Night Sky is Dark</a:t>
            </a:r>
          </a:p>
        </p:txBody>
      </p:sp>
      <p:sp>
        <p:nvSpPr>
          <p:cNvPr id="164872" name="AutoShape 8"/>
          <p:cNvSpPr>
            <a:spLocks noChangeArrowheads="1"/>
          </p:cNvSpPr>
          <p:nvPr/>
        </p:nvSpPr>
        <p:spPr bwMode="auto">
          <a:xfrm>
            <a:off x="6011863" y="2852738"/>
            <a:ext cx="1223962" cy="198437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76931002 h 21600"/>
              <a:gd name="T4" fmla="*/ 2147483647 w 21600"/>
              <a:gd name="T5" fmla="*/ 153861196 h 21600"/>
              <a:gd name="T6" fmla="*/ 2147483647 w 21600"/>
              <a:gd name="T7" fmla="*/ 76931002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64873" name="AutoShape 9"/>
          <p:cNvSpPr>
            <a:spLocks noChangeArrowheads="1"/>
          </p:cNvSpPr>
          <p:nvPr/>
        </p:nvSpPr>
        <p:spPr bwMode="auto">
          <a:xfrm>
            <a:off x="6156176" y="5589588"/>
            <a:ext cx="1223962" cy="198437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76931002 h 21600"/>
              <a:gd name="T4" fmla="*/ 2147483647 w 21600"/>
              <a:gd name="T5" fmla="*/ 153861196 h 21600"/>
              <a:gd name="T6" fmla="*/ 2147483647 w 21600"/>
              <a:gd name="T7" fmla="*/ 76931002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060575"/>
            <a:ext cx="3918074" cy="3918074"/>
          </a:xfrm>
        </p:spPr>
      </p:pic>
      <p:sp>
        <p:nvSpPr>
          <p:cNvPr id="10" name="Rectangle 6"/>
          <p:cNvSpPr txBox="1">
            <a:spLocks noChangeArrowheads="1"/>
          </p:cNvSpPr>
          <p:nvPr/>
        </p:nvSpPr>
        <p:spPr bwMode="auto">
          <a:xfrm>
            <a:off x="4500563" y="2214563"/>
            <a:ext cx="4897437" cy="453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73050" indent="-27305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9763" indent="-273050" algn="l" rtl="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004888" indent="-228600" algn="l" rtl="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79525" indent="-228600" algn="l" rtl="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163" indent="-228600" algn="l" rtl="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28800" indent="-22860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?"/>
              <a:defRPr kumimoji="0"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11680" indent="-18288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?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6000" indent="-18288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?"/>
              <a:defRPr kumimoji="0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60320" indent="-18288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?"/>
              <a:defRPr kumimoji="0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lnSpc>
                <a:spcPct val="80000"/>
              </a:lnSpc>
              <a:buClr>
                <a:srgbClr val="F3A447"/>
              </a:buClr>
              <a:buFontTx/>
              <a:buNone/>
            </a:pPr>
            <a:r>
              <a:rPr lang="en-US" sz="1600" b="1" dirty="0" smtClean="0">
                <a:solidFill>
                  <a:prstClr val="white"/>
                </a:solidFill>
              </a:rPr>
              <a:t>In an infinitely large, old and unchanging </a:t>
            </a:r>
          </a:p>
          <a:p>
            <a:pPr eaLnBrk="1" hangingPunct="1">
              <a:lnSpc>
                <a:spcPct val="80000"/>
              </a:lnSpc>
              <a:buClr>
                <a:srgbClr val="F3A447"/>
              </a:buClr>
              <a:buFontTx/>
              <a:buNone/>
            </a:pPr>
            <a:r>
              <a:rPr lang="en-US" sz="1600" b="1" dirty="0" smtClean="0">
                <a:solidFill>
                  <a:prstClr val="white"/>
                </a:solidFill>
              </a:rPr>
              <a:t>Universe each line of sight would hit a star:</a:t>
            </a:r>
          </a:p>
          <a:p>
            <a:pPr eaLnBrk="1" hangingPunct="1">
              <a:lnSpc>
                <a:spcPct val="80000"/>
              </a:lnSpc>
              <a:buClr>
                <a:srgbClr val="F3A447"/>
              </a:buClr>
              <a:buFontTx/>
              <a:buNone/>
            </a:pPr>
            <a:endParaRPr lang="en-US" sz="1600" b="1" dirty="0" smtClean="0">
              <a:solidFill>
                <a:prstClr val="white"/>
              </a:solidFill>
            </a:endParaRPr>
          </a:p>
          <a:p>
            <a:pPr eaLnBrk="1" hangingPunct="1">
              <a:lnSpc>
                <a:spcPct val="80000"/>
              </a:lnSpc>
              <a:buClr>
                <a:srgbClr val="F3A447"/>
              </a:buClr>
              <a:buFontTx/>
              <a:buNone/>
            </a:pPr>
            <a:endParaRPr lang="en-US" sz="1600" b="1" dirty="0" smtClean="0">
              <a:solidFill>
                <a:prstClr val="white"/>
              </a:solidFill>
            </a:endParaRPr>
          </a:p>
          <a:p>
            <a:pPr eaLnBrk="1" hangingPunct="1">
              <a:lnSpc>
                <a:spcPct val="80000"/>
              </a:lnSpc>
              <a:buClr>
                <a:srgbClr val="F3A447"/>
              </a:buClr>
              <a:buFontTx/>
              <a:buNone/>
            </a:pPr>
            <a:r>
              <a:rPr lang="en-US" sz="1600" b="1" dirty="0" smtClean="0">
                <a:solidFill>
                  <a:prstClr val="white"/>
                </a:solidFill>
              </a:rPr>
              <a:t> Sky would be as bright as surface of star: </a:t>
            </a:r>
          </a:p>
          <a:p>
            <a:pPr eaLnBrk="1" hangingPunct="1">
              <a:lnSpc>
                <a:spcPct val="80000"/>
              </a:lnSpc>
              <a:buClr>
                <a:srgbClr val="F3A447"/>
              </a:buClr>
              <a:buFontTx/>
              <a:buNone/>
            </a:pPr>
            <a:endParaRPr lang="en-US" sz="900" b="1" dirty="0" smtClean="0">
              <a:solidFill>
                <a:srgbClr val="FFFF99"/>
              </a:solidFill>
            </a:endParaRPr>
          </a:p>
          <a:p>
            <a:pPr eaLnBrk="1" hangingPunct="1">
              <a:lnSpc>
                <a:spcPct val="80000"/>
              </a:lnSpc>
              <a:buClr>
                <a:srgbClr val="F3A447"/>
              </a:buClr>
              <a:buFontTx/>
              <a:buNone/>
            </a:pPr>
            <a:endParaRPr lang="en-US" sz="900" b="1" dirty="0" smtClean="0">
              <a:solidFill>
                <a:srgbClr val="FFFF99"/>
              </a:solidFill>
            </a:endParaRPr>
          </a:p>
          <a:p>
            <a:pPr eaLnBrk="1" hangingPunct="1">
              <a:lnSpc>
                <a:spcPct val="80000"/>
              </a:lnSpc>
              <a:buClr>
                <a:srgbClr val="F3A447"/>
              </a:buClr>
              <a:buFontTx/>
              <a:buNone/>
            </a:pPr>
            <a:r>
              <a:rPr lang="en-US" sz="900" dirty="0" smtClean="0">
                <a:solidFill>
                  <a:prstClr val="white"/>
                </a:solidFill>
              </a:rPr>
              <a:t>    </a:t>
            </a:r>
            <a:r>
              <a:rPr lang="en-US" sz="2400" b="1" dirty="0" smtClean="0">
                <a:solidFill>
                  <a:srgbClr val="000099"/>
                </a:solidFill>
                <a:latin typeface="Papyrus" pitchFamily="66" charset="0"/>
              </a:rPr>
              <a:t>                           </a:t>
            </a:r>
          </a:p>
          <a:p>
            <a:pPr eaLnBrk="1" hangingPunct="1">
              <a:lnSpc>
                <a:spcPct val="80000"/>
              </a:lnSpc>
              <a:buClr>
                <a:srgbClr val="F3A447"/>
              </a:buClr>
              <a:buFontTx/>
              <a:buNone/>
            </a:pPr>
            <a:r>
              <a:rPr lang="en-US" sz="2400" b="1" dirty="0" smtClean="0">
                <a:solidFill>
                  <a:srgbClr val="000099"/>
                </a:solidFill>
                <a:latin typeface="Papyrus" pitchFamily="66" charset="0"/>
              </a:rPr>
              <a:t>             </a:t>
            </a:r>
            <a:r>
              <a:rPr lang="en-US" sz="2000" b="1" dirty="0" smtClean="0">
                <a:solidFill>
                  <a:prstClr val="white"/>
                </a:solidFill>
              </a:rPr>
              <a:t>Night sky as bright as </a:t>
            </a:r>
          </a:p>
          <a:p>
            <a:pPr eaLnBrk="1" hangingPunct="1">
              <a:lnSpc>
                <a:spcPct val="80000"/>
              </a:lnSpc>
              <a:buClr>
                <a:srgbClr val="F3A447"/>
              </a:buClr>
              <a:buFontTx/>
              <a:buNone/>
            </a:pPr>
            <a:r>
              <a:rPr lang="en-US" sz="2000" b="1" dirty="0" smtClean="0">
                <a:solidFill>
                  <a:prstClr val="white"/>
                </a:solidFill>
              </a:rPr>
              <a:t>               Solar Surface, yet                                    </a:t>
            </a:r>
          </a:p>
          <a:p>
            <a:pPr eaLnBrk="1" hangingPunct="1">
              <a:lnSpc>
                <a:spcPct val="80000"/>
              </a:lnSpc>
              <a:buClr>
                <a:srgbClr val="F3A447"/>
              </a:buClr>
              <a:buFontTx/>
              <a:buNone/>
            </a:pPr>
            <a:r>
              <a:rPr lang="en-US" sz="2000" b="1" dirty="0" smtClean="0">
                <a:solidFill>
                  <a:prstClr val="white"/>
                </a:solidFill>
              </a:rPr>
              <a:t>                the night sky is dark  </a:t>
            </a:r>
            <a:r>
              <a:rPr lang="en-US" sz="2000" b="1" dirty="0" smtClean="0">
                <a:solidFill>
                  <a:prstClr val="white"/>
                </a:solidFill>
                <a:sym typeface="Wingdings" pitchFamily="2" charset="2"/>
              </a:rPr>
              <a:t>        </a:t>
            </a:r>
          </a:p>
          <a:p>
            <a:pPr eaLnBrk="1" hangingPunct="1">
              <a:lnSpc>
                <a:spcPct val="80000"/>
              </a:lnSpc>
              <a:buClr>
                <a:srgbClr val="F3A447"/>
              </a:buClr>
              <a:buFontTx/>
              <a:buNone/>
            </a:pPr>
            <a:endParaRPr lang="en-US" sz="2400" b="1" dirty="0" smtClean="0">
              <a:solidFill>
                <a:srgbClr val="FFFF00"/>
              </a:solidFill>
              <a:latin typeface="Papyrus" pitchFamily="66" charset="0"/>
              <a:sym typeface="Wingdings" pitchFamily="2" charset="2"/>
            </a:endParaRPr>
          </a:p>
          <a:p>
            <a:pPr eaLnBrk="1" hangingPunct="1">
              <a:lnSpc>
                <a:spcPct val="80000"/>
              </a:lnSpc>
              <a:buClr>
                <a:srgbClr val="F3A447"/>
              </a:buClr>
              <a:buFontTx/>
              <a:buNone/>
            </a:pPr>
            <a:r>
              <a:rPr lang="en-US" sz="2400" b="1" dirty="0" smtClean="0">
                <a:solidFill>
                  <a:srgbClr val="FFFF00"/>
                </a:solidFill>
                <a:latin typeface="Papyrus" pitchFamily="66" charset="0"/>
                <a:sym typeface="Wingdings" pitchFamily="2" charset="2"/>
              </a:rPr>
              <a:t>                                                                    </a:t>
            </a:r>
          </a:p>
          <a:p>
            <a:pPr eaLnBrk="1" hangingPunct="1">
              <a:lnSpc>
                <a:spcPct val="80000"/>
              </a:lnSpc>
              <a:buClr>
                <a:srgbClr val="F3A447"/>
              </a:buClr>
              <a:buFontTx/>
              <a:buNone/>
            </a:pPr>
            <a:r>
              <a:rPr lang="en-US" sz="2400" b="1" dirty="0" smtClean="0">
                <a:solidFill>
                  <a:srgbClr val="FFFF00"/>
                </a:solidFill>
                <a:latin typeface="Papyrus" pitchFamily="66" charset="0"/>
                <a:sym typeface="Wingdings" pitchFamily="2" charset="2"/>
              </a:rPr>
              <a:t>    </a:t>
            </a:r>
            <a:r>
              <a:rPr lang="en-US" sz="2000" b="1" dirty="0" smtClean="0">
                <a:solidFill>
                  <a:prstClr val="white"/>
                </a:solidFill>
                <a:sym typeface="Wingdings" pitchFamily="2" charset="2"/>
              </a:rPr>
              <a:t>finite  age of Universe  (13.8  </a:t>
            </a:r>
            <a:r>
              <a:rPr lang="en-US" sz="2000" b="1" dirty="0" err="1" smtClean="0">
                <a:solidFill>
                  <a:prstClr val="white"/>
                </a:solidFill>
                <a:sym typeface="Wingdings" pitchFamily="2" charset="2"/>
              </a:rPr>
              <a:t>Gyr</a:t>
            </a:r>
            <a:r>
              <a:rPr lang="en-US" sz="2000" b="1" dirty="0" smtClean="0">
                <a:solidFill>
                  <a:prstClr val="white"/>
                </a:solidFill>
                <a:sym typeface="Wingdings" pitchFamily="2" charset="2"/>
              </a:rPr>
              <a:t>)</a:t>
            </a:r>
            <a:endParaRPr lang="en-US" sz="2000" b="1" dirty="0" smtClean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2515626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4"/>
          <p:cNvSpPr>
            <a:spLocks noChangeArrowheads="1"/>
          </p:cNvSpPr>
          <p:nvPr/>
        </p:nvSpPr>
        <p:spPr bwMode="auto">
          <a:xfrm>
            <a:off x="331788" y="764704"/>
            <a:ext cx="8526462" cy="5515123"/>
          </a:xfrm>
          <a:prstGeom prst="rect">
            <a:avLst/>
          </a:prstGeom>
          <a:noFill/>
          <a:ln w="57150">
            <a:solidFill>
              <a:schemeClr val="bg1">
                <a:lumMod val="85000"/>
                <a:lumOff val="15000"/>
              </a:schemeClr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358851" name="Rectangle 3"/>
          <p:cNvSpPr>
            <a:spLocks noChangeArrowheads="1"/>
          </p:cNvSpPr>
          <p:nvPr/>
        </p:nvSpPr>
        <p:spPr bwMode="auto">
          <a:xfrm>
            <a:off x="4462463" y="4652963"/>
            <a:ext cx="4681537" cy="201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endParaRPr lang="en-US" sz="2800" b="1" dirty="0">
              <a:solidFill>
                <a:prstClr val="blac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apyrus" pitchFamily="66" charset="0"/>
            </a:endParaRPr>
          </a:p>
        </p:txBody>
      </p:sp>
      <p:sp>
        <p:nvSpPr>
          <p:cNvPr id="1358853" name="Rectangle 5"/>
          <p:cNvSpPr>
            <a:spLocks noChangeArrowheads="1"/>
          </p:cNvSpPr>
          <p:nvPr/>
        </p:nvSpPr>
        <p:spPr bwMode="auto">
          <a:xfrm>
            <a:off x="-252413" y="5486400"/>
            <a:ext cx="9217026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6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  <a:t>   </a:t>
            </a:r>
            <a:r>
              <a:rPr lang="en-US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  <a:t> </a:t>
            </a:r>
            <a:br>
              <a:rPr lang="en-US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</a:br>
            <a:endParaRPr lang="en-US" sz="4800" b="1" dirty="0">
              <a:solidFill>
                <a:prstClr val="blac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apyrus" pitchFamily="66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6690" y="1700808"/>
            <a:ext cx="9072563" cy="598625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  <a:defRPr/>
            </a:pPr>
            <a:r>
              <a:rPr lang="en-US" sz="7000" b="1" dirty="0" smtClean="0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  <a:t>Cosmology:</a:t>
            </a:r>
          </a:p>
          <a:p>
            <a:pPr algn="ctr">
              <a:lnSpc>
                <a:spcPct val="80000"/>
              </a:lnSpc>
              <a:defRPr/>
            </a:pPr>
            <a:endParaRPr lang="en-US" sz="7000" b="1" dirty="0">
              <a:solidFill>
                <a:prstClr val="black">
                  <a:lumMod val="85000"/>
                  <a:lumOff val="15000"/>
                </a:prst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apyrus" pitchFamily="66" charset="0"/>
            </a:endParaRPr>
          </a:p>
          <a:p>
            <a:pPr algn="ctr">
              <a:lnSpc>
                <a:spcPct val="80000"/>
              </a:lnSpc>
              <a:defRPr/>
            </a:pPr>
            <a:endParaRPr lang="en-US" sz="6000" b="1" dirty="0" smtClean="0">
              <a:solidFill>
                <a:prstClr val="black">
                  <a:lumMod val="85000"/>
                  <a:lumOff val="15000"/>
                </a:prst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apyrus" pitchFamily="66" charset="0"/>
            </a:endParaRPr>
          </a:p>
          <a:p>
            <a:pPr algn="ctr">
              <a:lnSpc>
                <a:spcPct val="80000"/>
              </a:lnSpc>
              <a:defRPr/>
            </a:pPr>
            <a:r>
              <a:rPr lang="en-US" sz="4500" b="1" dirty="0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  <a:t>o</a:t>
            </a:r>
            <a:r>
              <a:rPr lang="en-US" sz="4500" b="1" dirty="0" smtClean="0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  <a:t>bserving </a:t>
            </a:r>
          </a:p>
          <a:p>
            <a:pPr algn="ctr">
              <a:lnSpc>
                <a:spcPct val="80000"/>
              </a:lnSpc>
              <a:defRPr/>
            </a:pPr>
            <a:endParaRPr lang="en-US" sz="4500" b="1" dirty="0" smtClean="0">
              <a:solidFill>
                <a:prstClr val="black">
                  <a:lumMod val="85000"/>
                  <a:lumOff val="15000"/>
                </a:prst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apyrus" pitchFamily="66" charset="0"/>
            </a:endParaRPr>
          </a:p>
          <a:p>
            <a:pPr algn="ctr">
              <a:lnSpc>
                <a:spcPct val="80000"/>
              </a:lnSpc>
              <a:defRPr/>
            </a:pPr>
            <a:r>
              <a:rPr lang="en-US" sz="4500" b="1" dirty="0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  <a:t>t</a:t>
            </a:r>
            <a:r>
              <a:rPr lang="en-US" sz="4500" b="1" dirty="0" smtClean="0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  <a:t>he history of the Universe</a:t>
            </a:r>
          </a:p>
          <a:p>
            <a:pPr algn="ctr">
              <a:defRPr/>
            </a:pPr>
            <a:endParaRPr lang="en-US" sz="7000" b="1" dirty="0">
              <a:solidFill>
                <a:prstClr val="black">
                  <a:lumMod val="85000"/>
                  <a:lumOff val="15000"/>
                </a:prst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apyrus" pitchFamily="66" charset="0"/>
            </a:endParaRPr>
          </a:p>
          <a:p>
            <a:pPr algn="ctr">
              <a:defRPr/>
            </a:pPr>
            <a:endParaRPr lang="en-US" sz="4500" b="1" dirty="0">
              <a:solidFill>
                <a:prstClr val="black">
                  <a:lumMod val="85000"/>
                  <a:lumOff val="15000"/>
                </a:prst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apyru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5427736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71500" y="2286000"/>
            <a:ext cx="8229600" cy="4572000"/>
          </a:xfrm>
        </p:spPr>
        <p:txBody>
          <a:bodyPr>
            <a:normAutofit lnSpcReduction="10000"/>
          </a:bodyPr>
          <a:lstStyle/>
          <a:p>
            <a:pPr marL="274320" indent="-274320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en-US" dirty="0" smtClean="0"/>
              <a:t>                 Cosmology is a unique science:</a:t>
            </a:r>
          </a:p>
          <a:p>
            <a:pPr marL="274320" indent="-274320"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en-US" sz="2000" dirty="0" smtClean="0"/>
          </a:p>
          <a:p>
            <a:pPr marL="274320" indent="-274320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en-US" sz="2000" dirty="0" smtClean="0"/>
              <a:t>             not only it looks out to the deepest realms and </a:t>
            </a:r>
          </a:p>
          <a:p>
            <a:pPr marL="274320" indent="-274320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en-US" sz="2000" dirty="0" smtClean="0"/>
              <a:t>             largest scales of our Universe</a:t>
            </a:r>
          </a:p>
          <a:p>
            <a:pPr marL="274320" indent="-274320"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en-US" sz="2000" dirty="0" smtClean="0"/>
          </a:p>
          <a:p>
            <a:pPr marL="274320" indent="-274320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en-US" sz="2000" dirty="0" smtClean="0"/>
              <a:t>             on cosmological scales, </a:t>
            </a:r>
          </a:p>
          <a:p>
            <a:pPr marL="274320" indent="-274320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en-US" sz="2000" dirty="0" smtClean="0"/>
              <a:t>             the finite velocity of light becomes a  critical factor … </a:t>
            </a:r>
          </a:p>
          <a:p>
            <a:pPr marL="274320" indent="-274320"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en-US" sz="2000" dirty="0" smtClean="0"/>
          </a:p>
          <a:p>
            <a:pPr marL="274320" indent="-274320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en-US" sz="2000" dirty="0" smtClean="0"/>
              <a:t>             thus, it also looks back in time, to the earliest moments, </a:t>
            </a:r>
          </a:p>
          <a:p>
            <a:pPr marL="274320" indent="-274320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en-US" sz="2000" dirty="0" smtClean="0"/>
              <a:t>             and thus is the ultimate archaeological science</a:t>
            </a:r>
          </a:p>
          <a:p>
            <a:pPr marL="274320" indent="-274320"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en-US" sz="2000" dirty="0" smtClean="0"/>
          </a:p>
          <a:p>
            <a:pPr marL="274320" indent="-274320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en-US" sz="2000" dirty="0" smtClean="0"/>
              <a:t>        </a:t>
            </a:r>
            <a:endParaRPr lang="en-US" sz="20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85730" y="357166"/>
            <a:ext cx="8758270" cy="1219200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sz="4000" b="1" smtClean="0"/>
              <a:t>                        Cosmology:   </a:t>
            </a:r>
            <a:br>
              <a:rPr sz="4000" b="1" smtClean="0"/>
            </a:br>
            <a:r>
              <a:rPr sz="4000" b="1" smtClean="0"/>
              <a:t>            exploring Space &amp; Time</a:t>
            </a:r>
            <a:endParaRPr sz="4000" b="1"/>
          </a:p>
        </p:txBody>
      </p:sp>
      <p:sp>
        <p:nvSpPr>
          <p:cNvPr id="4" name="Rectangle 3"/>
          <p:cNvSpPr/>
          <p:nvPr/>
        </p:nvSpPr>
        <p:spPr>
          <a:xfrm>
            <a:off x="500063" y="2071688"/>
            <a:ext cx="8286750" cy="428625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908720"/>
            <a:ext cx="8616694" cy="4968552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55576" y="-387424"/>
            <a:ext cx="8229600" cy="1219200"/>
          </a:xfrm>
        </p:spPr>
        <p:txBody>
          <a:bodyPr/>
          <a:lstStyle/>
          <a:p>
            <a:r>
              <a:rPr lang="nl-NL" b="1" dirty="0" smtClean="0">
                <a:solidFill>
                  <a:schemeClr val="bg1"/>
                </a:solidFill>
              </a:rPr>
              <a:t>Cosmic Depth  =   Cosmic Time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1520" y="5836051"/>
            <a:ext cx="82809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 smtClean="0">
                <a:solidFill>
                  <a:schemeClr val="bg1"/>
                </a:solidFill>
              </a:rPr>
              <a:t>Light propagation through the Universe:</a:t>
            </a:r>
          </a:p>
          <a:p>
            <a:r>
              <a:rPr lang="nl-NL" dirty="0">
                <a:solidFill>
                  <a:schemeClr val="bg1"/>
                </a:solidFill>
              </a:rPr>
              <a:t> </a:t>
            </a:r>
            <a:r>
              <a:rPr lang="nl-NL" dirty="0" smtClean="0">
                <a:solidFill>
                  <a:schemeClr val="bg1"/>
                </a:solidFill>
              </a:rPr>
              <a:t>         light has a finite velocity   (c=300,000 km/s)          </a:t>
            </a:r>
          </a:p>
          <a:p>
            <a:r>
              <a:rPr lang="nl-NL" dirty="0">
                <a:solidFill>
                  <a:schemeClr val="bg1"/>
                </a:solidFill>
              </a:rPr>
              <a:t> </a:t>
            </a:r>
            <a:r>
              <a:rPr lang="nl-NL" dirty="0" smtClean="0">
                <a:solidFill>
                  <a:schemeClr val="bg1"/>
                </a:solidFill>
              </a:rPr>
              <a:t>         the further you look, the further you look in time ! 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51520" y="5836051"/>
            <a:ext cx="8640960" cy="92333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6585146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59432"/>
            <a:ext cx="9828584" cy="8546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7636366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2536" y="-243409"/>
            <a:ext cx="11593288" cy="8057747"/>
          </a:xfrm>
        </p:spPr>
      </p:pic>
    </p:spTree>
    <p:extLst>
      <p:ext uri="{BB962C8B-B14F-4D97-AF65-F5344CB8AC3E}">
        <p14:creationId xmlns:p14="http://schemas.microsoft.com/office/powerpoint/2010/main" val="435980960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24744"/>
            <a:ext cx="9069908" cy="4824536"/>
          </a:xfrm>
        </p:spPr>
      </p:pic>
    </p:spTree>
    <p:extLst>
      <p:ext uri="{BB962C8B-B14F-4D97-AF65-F5344CB8AC3E}">
        <p14:creationId xmlns:p14="http://schemas.microsoft.com/office/powerpoint/2010/main" val="2463414374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0" name="Picture 6" descr="skyglobe.wmap.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-500063"/>
            <a:ext cx="9786938" cy="9786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5929313" y="217488"/>
            <a:ext cx="4214812" cy="73548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715000" y="1571625"/>
            <a:ext cx="3714750" cy="24923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200" b="1" dirty="0">
                <a:solidFill>
                  <a:prstClr val="white"/>
                </a:solidFill>
                <a:latin typeface="Constantia"/>
              </a:rPr>
              <a:t>    </a:t>
            </a:r>
            <a:r>
              <a:rPr lang="en-US" sz="2600" b="1" dirty="0">
                <a:solidFill>
                  <a:prstClr val="white"/>
                </a:solidFill>
                <a:latin typeface="Constantia"/>
              </a:rPr>
              <a:t>Earliest View </a:t>
            </a:r>
          </a:p>
          <a:p>
            <a:pPr>
              <a:defRPr/>
            </a:pPr>
            <a:r>
              <a:rPr lang="en-US" sz="2600" b="1" dirty="0">
                <a:solidFill>
                  <a:prstClr val="white"/>
                </a:solidFill>
                <a:latin typeface="Constantia"/>
              </a:rPr>
              <a:t>    of our Cosmos:</a:t>
            </a:r>
          </a:p>
          <a:p>
            <a:pPr>
              <a:defRPr/>
            </a:pPr>
            <a:endParaRPr lang="en-US" sz="2600" b="1" dirty="0">
              <a:solidFill>
                <a:prstClr val="white"/>
              </a:solidFill>
              <a:latin typeface="Constantia"/>
            </a:endParaRPr>
          </a:p>
          <a:p>
            <a:pPr>
              <a:defRPr/>
            </a:pPr>
            <a:r>
              <a:rPr lang="en-US" sz="2600" b="1" dirty="0">
                <a:solidFill>
                  <a:prstClr val="white"/>
                </a:solidFill>
                <a:latin typeface="Constantia"/>
              </a:rPr>
              <a:t>    the Universe </a:t>
            </a:r>
          </a:p>
          <a:p>
            <a:pPr>
              <a:defRPr/>
            </a:pPr>
            <a:r>
              <a:rPr lang="en-US" sz="2600" b="1" dirty="0">
                <a:solidFill>
                  <a:prstClr val="white"/>
                </a:solidFill>
                <a:latin typeface="Constantia"/>
              </a:rPr>
              <a:t>    379,000 years </a:t>
            </a:r>
          </a:p>
          <a:p>
            <a:pPr>
              <a:defRPr/>
            </a:pPr>
            <a:r>
              <a:rPr lang="en-US" sz="2600" b="1" dirty="0">
                <a:solidFill>
                  <a:prstClr val="white"/>
                </a:solidFill>
                <a:latin typeface="Constantia"/>
              </a:rPr>
              <a:t>    after the Big Bang</a:t>
            </a:r>
          </a:p>
        </p:txBody>
      </p:sp>
      <p:sp>
        <p:nvSpPr>
          <p:cNvPr id="1077251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571472" y="-285776"/>
            <a:ext cx="9828213" cy="13716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sz="4800" b="1" smtClean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Edge of the Visible Universe</a:t>
            </a:r>
          </a:p>
        </p:txBody>
      </p:sp>
      <p:sp>
        <p:nvSpPr>
          <p:cNvPr id="1077252" name="Rectangle 4"/>
          <p:cNvSpPr>
            <a:spLocks noChangeArrowheads="1"/>
          </p:cNvSpPr>
          <p:nvPr/>
        </p:nvSpPr>
        <p:spPr bwMode="auto">
          <a:xfrm>
            <a:off x="-73025" y="5661025"/>
            <a:ext cx="9217025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4200" b="1" dirty="0">
                <a:solidFill>
                  <a:prstClr val="white">
                    <a:lumMod val="95000"/>
                  </a:prst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nstantia"/>
              </a:rPr>
              <a:t>Cosmic  Microwave  Background</a:t>
            </a:r>
          </a:p>
        </p:txBody>
      </p:sp>
      <p:sp>
        <p:nvSpPr>
          <p:cNvPr id="94215" name="TextBox 7"/>
          <p:cNvSpPr txBox="1">
            <a:spLocks noChangeArrowheads="1"/>
          </p:cNvSpPr>
          <p:nvPr/>
        </p:nvSpPr>
        <p:spPr bwMode="auto">
          <a:xfrm>
            <a:off x="0" y="1357313"/>
            <a:ext cx="1928813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400">
                <a:solidFill>
                  <a:prstClr val="white"/>
                </a:solidFill>
              </a:rPr>
              <a:t>WMAP</a:t>
            </a:r>
          </a:p>
          <a:p>
            <a:pPr eaLnBrk="1" hangingPunct="1"/>
            <a:r>
              <a:rPr lang="en-US" altLang="en-US" sz="1400">
                <a:solidFill>
                  <a:prstClr val="white"/>
                </a:solidFill>
              </a:rPr>
              <a:t>CMB </a:t>
            </a:r>
          </a:p>
          <a:p>
            <a:pPr eaLnBrk="1" hangingPunct="1"/>
            <a:r>
              <a:rPr lang="en-US" altLang="en-US" sz="1400">
                <a:solidFill>
                  <a:prstClr val="white"/>
                </a:solidFill>
              </a:rPr>
              <a:t>temperature map</a:t>
            </a:r>
          </a:p>
        </p:txBody>
      </p:sp>
    </p:spTree>
    <p:extLst>
      <p:ext uri="{BB962C8B-B14F-4D97-AF65-F5344CB8AC3E}">
        <p14:creationId xmlns:p14="http://schemas.microsoft.com/office/powerpoint/2010/main" val="4021664683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8275" name="Text Box 3"/>
          <p:cNvSpPr txBox="1">
            <a:spLocks noChangeArrowheads="1"/>
          </p:cNvSpPr>
          <p:nvPr/>
        </p:nvSpPr>
        <p:spPr bwMode="auto">
          <a:xfrm>
            <a:off x="-428625" y="428625"/>
            <a:ext cx="9720263" cy="143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lnSpc>
                <a:spcPct val="60000"/>
              </a:lnSpc>
              <a:spcBef>
                <a:spcPct val="50000"/>
              </a:spcBef>
              <a:defRPr/>
            </a:pPr>
            <a:r>
              <a:rPr lang="en-US" sz="6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  <a:t>  </a:t>
            </a:r>
            <a:r>
              <a:rPr lang="en-US" sz="60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the Universe:</a:t>
            </a:r>
          </a:p>
          <a:p>
            <a:pPr algn="ctr">
              <a:lnSpc>
                <a:spcPct val="60000"/>
              </a:lnSpc>
              <a:spcBef>
                <a:spcPct val="50000"/>
              </a:spcBef>
              <a:defRPr/>
            </a:pPr>
            <a:r>
              <a:rPr lang="en-US" sz="4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a  Unique  Astrophysical  Object </a:t>
            </a:r>
          </a:p>
        </p:txBody>
      </p:sp>
      <p:sp>
        <p:nvSpPr>
          <p:cNvPr id="1078276" name="Text Box 4"/>
          <p:cNvSpPr txBox="1">
            <a:spLocks noChangeArrowheads="1"/>
          </p:cNvSpPr>
          <p:nvPr/>
        </p:nvSpPr>
        <p:spPr bwMode="auto">
          <a:xfrm>
            <a:off x="395288" y="3357563"/>
            <a:ext cx="9720262" cy="993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80000"/>
              </a:lnSpc>
              <a:spcBef>
                <a:spcPct val="50000"/>
              </a:spcBef>
              <a:buFont typeface="Mathematica1" pitchFamily="2" charset="2"/>
              <a:buChar char="·"/>
              <a:defRPr/>
            </a:pPr>
            <a:r>
              <a:rPr 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  <a:t>  </a:t>
            </a:r>
            <a:r>
              <a:rPr lang="en-US" sz="25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Finite velocity of light, c:</a:t>
            </a:r>
          </a:p>
          <a:p>
            <a:pPr>
              <a:lnSpc>
                <a:spcPct val="80000"/>
              </a:lnSpc>
              <a:spcBef>
                <a:spcPct val="50000"/>
              </a:spcBef>
              <a:buFont typeface="Mathematica1" pitchFamily="2" charset="2"/>
              <a:buNone/>
              <a:defRPr/>
            </a:pPr>
            <a:r>
              <a:rPr lang="en-US" sz="25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           … a look in depth =  a look back in time …</a:t>
            </a:r>
          </a:p>
        </p:txBody>
      </p:sp>
      <p:sp>
        <p:nvSpPr>
          <p:cNvPr id="1078277" name="Text Box 5"/>
          <p:cNvSpPr txBox="1">
            <a:spLocks noChangeArrowheads="1"/>
          </p:cNvSpPr>
          <p:nvPr/>
        </p:nvSpPr>
        <p:spPr bwMode="auto">
          <a:xfrm>
            <a:off x="395288" y="4797425"/>
            <a:ext cx="9720262" cy="1493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80000"/>
              </a:lnSpc>
              <a:spcBef>
                <a:spcPct val="50000"/>
              </a:spcBef>
              <a:defRPr/>
            </a:pPr>
            <a:r>
              <a:rPr 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  <a:sym typeface="Mathematica1" pitchFamily="2" charset="2"/>
              </a:rPr>
              <a:t></a:t>
            </a:r>
            <a:r>
              <a:rPr 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  <a:t>   </a:t>
            </a:r>
            <a:r>
              <a:rPr lang="en-US" sz="25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c &amp; implications  for  space-time:</a:t>
            </a:r>
          </a:p>
          <a:p>
            <a:pPr>
              <a:lnSpc>
                <a:spcPct val="80000"/>
              </a:lnSpc>
              <a:spcBef>
                <a:spcPct val="50000"/>
              </a:spcBef>
              <a:defRPr/>
            </a:pPr>
            <a:r>
              <a:rPr lang="en-US" sz="25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    observational cosmology limited to only </a:t>
            </a:r>
          </a:p>
          <a:p>
            <a:pPr>
              <a:lnSpc>
                <a:spcPct val="80000"/>
              </a:lnSpc>
              <a:spcBef>
                <a:spcPct val="50000"/>
              </a:spcBef>
              <a:defRPr/>
            </a:pPr>
            <a:r>
              <a:rPr lang="en-US" sz="25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    a minor thin “shell” of all of </a:t>
            </a:r>
            <a:r>
              <a:rPr lang="en-US" sz="25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spacetime</a:t>
            </a:r>
            <a:r>
              <a:rPr lang="en-US" sz="25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 …  </a:t>
            </a:r>
          </a:p>
        </p:txBody>
      </p:sp>
      <p:sp>
        <p:nvSpPr>
          <p:cNvPr id="1078278" name="Text Box 6"/>
          <p:cNvSpPr txBox="1">
            <a:spLocks noChangeArrowheads="1"/>
          </p:cNvSpPr>
          <p:nvPr/>
        </p:nvSpPr>
        <p:spPr bwMode="auto">
          <a:xfrm>
            <a:off x="395288" y="2565400"/>
            <a:ext cx="9720262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80000"/>
              </a:lnSpc>
              <a:spcBef>
                <a:spcPct val="50000"/>
              </a:spcBef>
              <a:buFont typeface="Mathematica1" pitchFamily="2" charset="2"/>
              <a:buChar char="·"/>
              <a:defRPr/>
            </a:pPr>
            <a:r>
              <a:rPr 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  <a:t>  </a:t>
            </a:r>
            <a:r>
              <a:rPr lang="en-US" sz="25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There is only one (visible) Universe  …</a:t>
            </a:r>
          </a:p>
        </p:txBody>
      </p:sp>
      <p:sp>
        <p:nvSpPr>
          <p:cNvPr id="7" name="Rectangle 6"/>
          <p:cNvSpPr/>
          <p:nvPr/>
        </p:nvSpPr>
        <p:spPr>
          <a:xfrm>
            <a:off x="285750" y="2143125"/>
            <a:ext cx="8501063" cy="442912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8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3000"/>
                                        <p:tgtEl>
                                          <p:spTgt spid="1078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8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3000"/>
                                        <p:tgtEl>
                                          <p:spTgt spid="1078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8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3000"/>
                                        <p:tgtEl>
                                          <p:spTgt spid="1078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8276" grpId="0"/>
      <p:bldP spid="1078277" grpId="0"/>
      <p:bldP spid="107827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4"/>
          <p:cNvSpPr>
            <a:spLocks noChangeArrowheads="1"/>
          </p:cNvSpPr>
          <p:nvPr/>
        </p:nvSpPr>
        <p:spPr bwMode="auto">
          <a:xfrm>
            <a:off x="331788" y="938212"/>
            <a:ext cx="8526462" cy="5515123"/>
          </a:xfrm>
          <a:prstGeom prst="rect">
            <a:avLst/>
          </a:prstGeom>
          <a:noFill/>
          <a:ln w="57150">
            <a:solidFill>
              <a:schemeClr val="bg1">
                <a:lumMod val="85000"/>
                <a:lumOff val="15000"/>
              </a:schemeClr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358851" name="Rectangle 3"/>
          <p:cNvSpPr>
            <a:spLocks noChangeArrowheads="1"/>
          </p:cNvSpPr>
          <p:nvPr/>
        </p:nvSpPr>
        <p:spPr bwMode="auto">
          <a:xfrm>
            <a:off x="4462463" y="4652963"/>
            <a:ext cx="4681537" cy="201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endParaRPr lang="en-US" sz="2800" b="1" dirty="0">
              <a:solidFill>
                <a:prstClr val="blac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apyrus" pitchFamily="66" charset="0"/>
            </a:endParaRPr>
          </a:p>
        </p:txBody>
      </p:sp>
      <p:sp>
        <p:nvSpPr>
          <p:cNvPr id="1358853" name="Rectangle 5"/>
          <p:cNvSpPr>
            <a:spLocks noChangeArrowheads="1"/>
          </p:cNvSpPr>
          <p:nvPr/>
        </p:nvSpPr>
        <p:spPr bwMode="auto">
          <a:xfrm>
            <a:off x="-252413" y="5486400"/>
            <a:ext cx="9217026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6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  <a:t>   </a:t>
            </a:r>
            <a:r>
              <a:rPr lang="en-US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  <a:t> </a:t>
            </a:r>
            <a:br>
              <a:rPr lang="en-US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</a:br>
            <a:endParaRPr lang="en-US" sz="4800" b="1" dirty="0">
              <a:solidFill>
                <a:prstClr val="blac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apyrus" pitchFamily="66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1437" y="1484784"/>
            <a:ext cx="9072563" cy="61709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  <a:defRPr/>
            </a:pPr>
            <a:r>
              <a:rPr lang="en-US" sz="7000" b="1" dirty="0" smtClean="0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  <a:t>13.8 </a:t>
            </a:r>
            <a:r>
              <a:rPr lang="en-US" sz="7000" b="1" dirty="0" err="1" smtClean="0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  <a:t>Gigayears</a:t>
            </a:r>
            <a:endParaRPr lang="en-US" sz="7000" b="1" dirty="0" smtClean="0">
              <a:solidFill>
                <a:prstClr val="black">
                  <a:lumMod val="85000"/>
                  <a:lumOff val="15000"/>
                </a:prst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apyrus" pitchFamily="66" charset="0"/>
            </a:endParaRPr>
          </a:p>
          <a:p>
            <a:pPr algn="ctr">
              <a:lnSpc>
                <a:spcPct val="80000"/>
              </a:lnSpc>
              <a:defRPr/>
            </a:pPr>
            <a:endParaRPr lang="en-US" sz="7000" b="1" dirty="0" smtClean="0">
              <a:solidFill>
                <a:prstClr val="black">
                  <a:lumMod val="85000"/>
                  <a:lumOff val="15000"/>
                </a:prst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apyrus" pitchFamily="66" charset="0"/>
            </a:endParaRPr>
          </a:p>
          <a:p>
            <a:pPr algn="ctr">
              <a:lnSpc>
                <a:spcPct val="80000"/>
              </a:lnSpc>
              <a:defRPr/>
            </a:pPr>
            <a:r>
              <a:rPr lang="en-US" sz="7000" b="1" dirty="0" smtClean="0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  <a:t>of</a:t>
            </a:r>
            <a:endParaRPr lang="en-US" sz="7000" b="1" dirty="0">
              <a:solidFill>
                <a:prstClr val="black">
                  <a:lumMod val="85000"/>
                  <a:lumOff val="15000"/>
                </a:prst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apyrus" pitchFamily="66" charset="0"/>
            </a:endParaRPr>
          </a:p>
          <a:p>
            <a:pPr algn="ctr">
              <a:lnSpc>
                <a:spcPct val="80000"/>
              </a:lnSpc>
              <a:defRPr/>
            </a:pPr>
            <a:endParaRPr lang="en-US" sz="7000" b="1" dirty="0" smtClean="0">
              <a:solidFill>
                <a:prstClr val="black">
                  <a:lumMod val="85000"/>
                  <a:lumOff val="15000"/>
                </a:prst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apyrus" pitchFamily="66" charset="0"/>
            </a:endParaRPr>
          </a:p>
          <a:p>
            <a:pPr algn="ctr">
              <a:lnSpc>
                <a:spcPct val="80000"/>
              </a:lnSpc>
              <a:defRPr/>
            </a:pPr>
            <a:r>
              <a:rPr lang="en-US" sz="7000" b="1" dirty="0" smtClean="0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  <a:t>Cosmic History</a:t>
            </a:r>
          </a:p>
          <a:p>
            <a:pPr algn="ctr">
              <a:defRPr/>
            </a:pPr>
            <a:endParaRPr lang="en-US" sz="7000" b="1" dirty="0">
              <a:solidFill>
                <a:prstClr val="black">
                  <a:lumMod val="85000"/>
                  <a:lumOff val="15000"/>
                </a:prst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apyrus" pitchFamily="66" charset="0"/>
            </a:endParaRPr>
          </a:p>
          <a:p>
            <a:pPr algn="ctr">
              <a:defRPr/>
            </a:pPr>
            <a:endParaRPr lang="en-US" sz="4500" b="1" dirty="0">
              <a:solidFill>
                <a:prstClr val="black">
                  <a:lumMod val="85000"/>
                  <a:lumOff val="15000"/>
                </a:prst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apyru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5719367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8851" name="Rectangle 3"/>
          <p:cNvSpPr>
            <a:spLocks noChangeArrowheads="1"/>
          </p:cNvSpPr>
          <p:nvPr/>
        </p:nvSpPr>
        <p:spPr bwMode="auto">
          <a:xfrm>
            <a:off x="4462463" y="4652963"/>
            <a:ext cx="4681537" cy="201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endParaRPr lang="en-US" sz="2800" b="1" dirty="0">
              <a:solidFill>
                <a:prstClr val="blac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apyrus" pitchFamily="66" charset="0"/>
            </a:endParaRPr>
          </a:p>
        </p:txBody>
      </p:sp>
      <p:sp>
        <p:nvSpPr>
          <p:cNvPr id="1358853" name="Rectangle 5"/>
          <p:cNvSpPr>
            <a:spLocks noChangeArrowheads="1"/>
          </p:cNvSpPr>
          <p:nvPr/>
        </p:nvSpPr>
        <p:spPr bwMode="auto">
          <a:xfrm>
            <a:off x="-252413" y="5486400"/>
            <a:ext cx="9217026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6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  <a:t>   </a:t>
            </a:r>
            <a:r>
              <a:rPr lang="en-US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  <a:t> </a:t>
            </a:r>
            <a:br>
              <a:rPr lang="en-US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</a:br>
            <a:endParaRPr lang="en-US" sz="4800" b="1" dirty="0">
              <a:solidFill>
                <a:prstClr val="blac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apyru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2349898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72616" y="-99392"/>
            <a:ext cx="11579614" cy="7237259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91931749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836712"/>
            <a:ext cx="9144000" cy="6192958"/>
          </a:xfrm>
        </p:spPr>
      </p:pic>
      <p:sp>
        <p:nvSpPr>
          <p:cNvPr id="5" name="Title 2"/>
          <p:cNvSpPr>
            <a:spLocks noGrp="1"/>
          </p:cNvSpPr>
          <p:nvPr>
            <p:ph type="title"/>
          </p:nvPr>
        </p:nvSpPr>
        <p:spPr>
          <a:xfrm>
            <a:off x="467544" y="-171400"/>
            <a:ext cx="8229600" cy="1219200"/>
          </a:xfrm>
        </p:spPr>
        <p:txBody>
          <a:bodyPr/>
          <a:lstStyle/>
          <a:p>
            <a:r>
              <a:rPr lang="nl-NL" dirty="0" smtClean="0"/>
              <a:t>                 Big Bang Chronology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33396187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4"/>
          <p:cNvSpPr>
            <a:spLocks noChangeArrowheads="1"/>
          </p:cNvSpPr>
          <p:nvPr/>
        </p:nvSpPr>
        <p:spPr bwMode="auto">
          <a:xfrm>
            <a:off x="331788" y="938213"/>
            <a:ext cx="8526462" cy="4705350"/>
          </a:xfrm>
          <a:prstGeom prst="rect">
            <a:avLst/>
          </a:prstGeom>
          <a:noFill/>
          <a:ln w="57150">
            <a:solidFill>
              <a:schemeClr val="bg1">
                <a:lumMod val="85000"/>
                <a:lumOff val="15000"/>
              </a:schemeClr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358851" name="Rectangle 3"/>
          <p:cNvSpPr>
            <a:spLocks noChangeArrowheads="1"/>
          </p:cNvSpPr>
          <p:nvPr/>
        </p:nvSpPr>
        <p:spPr bwMode="auto">
          <a:xfrm>
            <a:off x="4462463" y="4652963"/>
            <a:ext cx="4681537" cy="201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endParaRPr lang="en-US" sz="2800" b="1" dirty="0">
              <a:solidFill>
                <a:prstClr val="blac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apyrus" pitchFamily="66" charset="0"/>
            </a:endParaRPr>
          </a:p>
        </p:txBody>
      </p:sp>
      <p:sp>
        <p:nvSpPr>
          <p:cNvPr id="1358853" name="Rectangle 5"/>
          <p:cNvSpPr>
            <a:spLocks noChangeArrowheads="1"/>
          </p:cNvSpPr>
          <p:nvPr/>
        </p:nvSpPr>
        <p:spPr bwMode="auto">
          <a:xfrm>
            <a:off x="-252413" y="5486400"/>
            <a:ext cx="9217026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6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  <a:t>   </a:t>
            </a:r>
            <a:r>
              <a:rPr lang="en-US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  <a:t> </a:t>
            </a:r>
            <a:br>
              <a:rPr lang="en-US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</a:br>
            <a:endParaRPr lang="en-US" sz="4800" b="1" dirty="0">
              <a:solidFill>
                <a:prstClr val="blac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apyrus" pitchFamily="66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8737" y="1844824"/>
            <a:ext cx="9072563" cy="224676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endParaRPr lang="en-US" sz="7000" b="1" dirty="0" smtClean="0">
              <a:solidFill>
                <a:prstClr val="black">
                  <a:lumMod val="85000"/>
                  <a:lumOff val="15000"/>
                </a:prst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apyrus" pitchFamily="66" charset="0"/>
            </a:endParaRPr>
          </a:p>
          <a:p>
            <a:pPr algn="ctr">
              <a:defRPr/>
            </a:pPr>
            <a:r>
              <a:rPr lang="en-US" sz="7000" b="1" dirty="0" smtClean="0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  <a:t>Cosmic Calendar</a:t>
            </a:r>
            <a:r>
              <a:rPr lang="en-US" sz="4500" b="1" dirty="0" smtClean="0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  <a:t> </a:t>
            </a:r>
            <a:endParaRPr lang="en-US" sz="4500" b="1" dirty="0">
              <a:solidFill>
                <a:prstClr val="black">
                  <a:lumMod val="85000"/>
                  <a:lumOff val="15000"/>
                </a:prst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apyru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2268086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13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4153578698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4"/>
          <p:cNvSpPr>
            <a:spLocks noChangeArrowheads="1"/>
          </p:cNvSpPr>
          <p:nvPr/>
        </p:nvSpPr>
        <p:spPr bwMode="auto">
          <a:xfrm>
            <a:off x="331788" y="938213"/>
            <a:ext cx="8526462" cy="4705350"/>
          </a:xfrm>
          <a:prstGeom prst="rect">
            <a:avLst/>
          </a:prstGeom>
          <a:noFill/>
          <a:ln w="57150">
            <a:solidFill>
              <a:schemeClr val="bg1">
                <a:lumMod val="85000"/>
                <a:lumOff val="15000"/>
              </a:schemeClr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358851" name="Rectangle 3"/>
          <p:cNvSpPr>
            <a:spLocks noChangeArrowheads="1"/>
          </p:cNvSpPr>
          <p:nvPr/>
        </p:nvSpPr>
        <p:spPr bwMode="auto">
          <a:xfrm>
            <a:off x="4462463" y="4652963"/>
            <a:ext cx="4681537" cy="201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endParaRPr lang="en-US" sz="2800" b="1" dirty="0">
              <a:solidFill>
                <a:prstClr val="blac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apyrus" pitchFamily="66" charset="0"/>
            </a:endParaRPr>
          </a:p>
        </p:txBody>
      </p:sp>
      <p:sp>
        <p:nvSpPr>
          <p:cNvPr id="1358853" name="Rectangle 5"/>
          <p:cNvSpPr>
            <a:spLocks noChangeArrowheads="1"/>
          </p:cNvSpPr>
          <p:nvPr/>
        </p:nvSpPr>
        <p:spPr bwMode="auto">
          <a:xfrm>
            <a:off x="-252413" y="5486400"/>
            <a:ext cx="9217026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6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  <a:t>   </a:t>
            </a:r>
            <a:r>
              <a:rPr lang="en-US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  <a:t> </a:t>
            </a:r>
            <a:br>
              <a:rPr lang="en-US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</a:br>
            <a:endParaRPr lang="en-US" sz="4800" b="1" dirty="0">
              <a:solidFill>
                <a:prstClr val="blac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apyrus" pitchFamily="66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8737" y="836712"/>
            <a:ext cx="9072563" cy="332398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endParaRPr lang="en-US" sz="7000" b="1" dirty="0" smtClean="0">
              <a:solidFill>
                <a:prstClr val="black">
                  <a:lumMod val="85000"/>
                  <a:lumOff val="15000"/>
                </a:prst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apyrus" pitchFamily="66" charset="0"/>
            </a:endParaRPr>
          </a:p>
          <a:p>
            <a:pPr algn="ctr">
              <a:defRPr/>
            </a:pPr>
            <a:endParaRPr lang="en-US" sz="7000" b="1" dirty="0">
              <a:solidFill>
                <a:prstClr val="black">
                  <a:lumMod val="85000"/>
                  <a:lumOff val="15000"/>
                </a:prst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apyrus" pitchFamily="66" charset="0"/>
            </a:endParaRPr>
          </a:p>
          <a:p>
            <a:pPr algn="ctr">
              <a:defRPr/>
            </a:pPr>
            <a:r>
              <a:rPr lang="en-US" sz="7000" b="1" dirty="0" smtClean="0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  <a:t>Cosmic Composition</a:t>
            </a:r>
            <a:r>
              <a:rPr lang="en-US" sz="4500" b="1" dirty="0" smtClean="0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  <a:t> </a:t>
            </a:r>
            <a:endParaRPr lang="en-US" sz="4500" b="1" dirty="0">
              <a:solidFill>
                <a:prstClr val="black">
                  <a:lumMod val="85000"/>
                  <a:lumOff val="15000"/>
                </a:prst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apyru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0958083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9" y="1412776"/>
            <a:ext cx="9174950" cy="5688632"/>
          </a:xfrm>
        </p:spPr>
      </p:pic>
      <p:sp>
        <p:nvSpPr>
          <p:cNvPr id="5" name="TextBox 4"/>
          <p:cNvSpPr txBox="1"/>
          <p:nvPr/>
        </p:nvSpPr>
        <p:spPr>
          <a:xfrm>
            <a:off x="-1764704" y="188640"/>
            <a:ext cx="82809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000" b="1" dirty="0" smtClean="0">
                <a:solidFill>
                  <a:srgbClr val="FFFFFF"/>
                </a:solidFill>
                <a:latin typeface="Arial"/>
                <a:cs typeface="Arial" charset="0"/>
              </a:rPr>
              <a:t>              Cosmic Origins</a:t>
            </a:r>
            <a:endParaRPr lang="en-GB" sz="4000" b="1" dirty="0">
              <a:solidFill>
                <a:srgbClr val="FFFFFF"/>
              </a:solidFill>
              <a:latin typeface="Arial"/>
              <a:cs typeface="Arial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355976" y="332656"/>
            <a:ext cx="45005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nl-NL" sz="1400" b="1" dirty="0" smtClean="0">
                <a:solidFill>
                  <a:srgbClr val="FFFFFF"/>
                </a:solidFill>
                <a:latin typeface="Arial"/>
                <a:cs typeface="Arial" charset="0"/>
              </a:rPr>
              <a:t>Universe 380.000 yrs after Big Bang</a:t>
            </a:r>
          </a:p>
          <a:p>
            <a:pPr marL="285750" indent="-285750">
              <a:buFontTx/>
              <a:buChar char="-"/>
            </a:pPr>
            <a:r>
              <a:rPr lang="nl-NL" sz="1400" b="1" dirty="0" smtClean="0">
                <a:solidFill>
                  <a:srgbClr val="FFFFFF"/>
                </a:solidFill>
                <a:latin typeface="Arial"/>
                <a:cs typeface="Arial" charset="0"/>
              </a:rPr>
              <a:t>13.8 Gyrs ago       (13.798</a:t>
            </a:r>
            <a:r>
              <a:rPr lang="nl-NL" sz="1400" b="1" dirty="0" smtClean="0">
                <a:solidFill>
                  <a:srgbClr val="FFFFFF"/>
                </a:solidFill>
                <a:latin typeface="Arial"/>
                <a:cs typeface="Arial" charset="0"/>
                <a:sym typeface="Mathematica1"/>
              </a:rPr>
              <a:t>0.037 Gyrs)</a:t>
            </a:r>
          </a:p>
          <a:p>
            <a:pPr marL="285750" indent="-285750">
              <a:buFontTx/>
              <a:buChar char="-"/>
            </a:pPr>
            <a:r>
              <a:rPr lang="nl-NL" sz="1400" b="1" dirty="0" smtClean="0">
                <a:solidFill>
                  <a:srgbClr val="FFFFFF"/>
                </a:solidFill>
                <a:latin typeface="Arial"/>
                <a:cs typeface="Arial" charset="0"/>
                <a:sym typeface="Mathematica1"/>
              </a:rPr>
              <a:t>Temperature         T = 2.725480.00057 K</a:t>
            </a:r>
            <a:endParaRPr lang="nl-NL" sz="1400" b="1" dirty="0" smtClean="0">
              <a:solidFill>
                <a:srgbClr val="FFFFFF"/>
              </a:solidFill>
              <a:latin typeface="Arial"/>
              <a:cs typeface="Arial" charset="0"/>
            </a:endParaRPr>
          </a:p>
          <a:p>
            <a:pPr marL="285750" indent="-285750">
              <a:buFontTx/>
              <a:buChar char="-"/>
            </a:pPr>
            <a:r>
              <a:rPr lang="nl-NL" sz="1400" b="1" dirty="0" smtClean="0">
                <a:solidFill>
                  <a:srgbClr val="FFFFFF"/>
                </a:solidFill>
                <a:latin typeface="Arial"/>
                <a:cs typeface="Arial" charset="0"/>
              </a:rPr>
              <a:t>temperature/density fluctuations  (</a:t>
            </a:r>
            <a:r>
              <a:rPr lang="nl-NL" sz="1400" b="1" dirty="0" smtClean="0">
                <a:solidFill>
                  <a:srgbClr val="FFFFFF"/>
                </a:solidFill>
                <a:latin typeface="Arial"/>
                <a:cs typeface="Arial" charset="0"/>
                <a:sym typeface="Mathematica1"/>
              </a:rPr>
              <a:t>T/T&lt;10</a:t>
            </a:r>
            <a:r>
              <a:rPr lang="nl-NL" sz="1400" b="1" baseline="30000" dirty="0" smtClean="0">
                <a:solidFill>
                  <a:srgbClr val="FFFFFF"/>
                </a:solidFill>
                <a:latin typeface="Arial"/>
                <a:cs typeface="Arial" charset="0"/>
                <a:sym typeface="Mathematica1"/>
              </a:rPr>
              <a:t>-5</a:t>
            </a:r>
            <a:r>
              <a:rPr lang="nl-NL" sz="1400" b="1" dirty="0" smtClean="0">
                <a:solidFill>
                  <a:srgbClr val="FFFFFF"/>
                </a:solidFill>
                <a:latin typeface="Arial"/>
                <a:cs typeface="Arial" charset="0"/>
              </a:rPr>
              <a:t>) </a:t>
            </a:r>
          </a:p>
        </p:txBody>
      </p:sp>
      <p:sp>
        <p:nvSpPr>
          <p:cNvPr id="7" name="Rectangle 6"/>
          <p:cNvSpPr/>
          <p:nvPr/>
        </p:nvSpPr>
        <p:spPr>
          <a:xfrm>
            <a:off x="4283968" y="260648"/>
            <a:ext cx="4464496" cy="1152128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FF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-1548680" y="5733256"/>
            <a:ext cx="8280920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000" b="1" dirty="0" smtClean="0">
                <a:solidFill>
                  <a:srgbClr val="FFFFFF"/>
                </a:solidFill>
                <a:latin typeface="Arial"/>
                <a:cs typeface="Arial" charset="0"/>
              </a:rPr>
              <a:t>             </a:t>
            </a:r>
            <a:r>
              <a:rPr lang="nl-NL" sz="3000" b="1" dirty="0" smtClean="0">
                <a:solidFill>
                  <a:srgbClr val="FFFFFF"/>
                </a:solidFill>
                <a:latin typeface="Arial"/>
                <a:cs typeface="Arial" charset="0"/>
              </a:rPr>
              <a:t>Planck Baby Photo</a:t>
            </a:r>
          </a:p>
          <a:p>
            <a:r>
              <a:rPr lang="nl-NL" sz="3000" b="1" dirty="0" smtClean="0">
                <a:solidFill>
                  <a:srgbClr val="FFFFFF"/>
                </a:solidFill>
                <a:latin typeface="Arial"/>
                <a:cs typeface="Arial" charset="0"/>
              </a:rPr>
              <a:t>                    of our Universe</a:t>
            </a:r>
          </a:p>
          <a:p>
            <a:r>
              <a:rPr lang="nl-NL" sz="4000" b="1" dirty="0" smtClean="0">
                <a:solidFill>
                  <a:srgbClr val="FFFFFF"/>
                </a:solidFill>
                <a:latin typeface="Arial"/>
                <a:cs typeface="Arial" charset="0"/>
              </a:rPr>
              <a:t> </a:t>
            </a:r>
            <a:endParaRPr lang="en-GB" sz="4000" b="1" dirty="0">
              <a:solidFill>
                <a:srgbClr val="FFFFFF"/>
              </a:solidFill>
              <a:latin typeface="Arial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3386481"/>
      </p:ext>
    </p:extLst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 b="-9824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accent1">
              <a:alpha val="34117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sp>
        <p:nvSpPr>
          <p:cNvPr id="54275" name="Rectangle 3"/>
          <p:cNvSpPr>
            <a:spLocks noChangeArrowheads="1"/>
          </p:cNvSpPr>
          <p:nvPr/>
        </p:nvSpPr>
        <p:spPr bwMode="auto">
          <a:xfrm>
            <a:off x="-107950" y="0"/>
            <a:ext cx="9251950" cy="1484313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sp>
        <p:nvSpPr>
          <p:cNvPr id="939012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9540"/>
            <a:ext cx="9217025" cy="1371600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Cosmic Light:</a:t>
            </a:r>
            <a:br>
              <a:rPr lang="en-US" sz="4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en-US" sz="4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most abundant species</a:t>
            </a:r>
          </a:p>
        </p:txBody>
      </p:sp>
      <p:sp>
        <p:nvSpPr>
          <p:cNvPr id="939013" name="Text Box 5"/>
          <p:cNvSpPr txBox="1">
            <a:spLocks noChangeArrowheads="1"/>
          </p:cNvSpPr>
          <p:nvPr/>
        </p:nvSpPr>
        <p:spPr bwMode="auto">
          <a:xfrm>
            <a:off x="342106" y="1933575"/>
            <a:ext cx="8351837" cy="46628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  <a:spcBef>
                <a:spcPct val="50000"/>
              </a:spcBef>
              <a:defRPr/>
            </a:pPr>
            <a:r>
              <a:rPr lang="en-US" sz="30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By far, </a:t>
            </a:r>
          </a:p>
          <a:p>
            <a:pPr algn="ctr">
              <a:lnSpc>
                <a:spcPct val="90000"/>
              </a:lnSpc>
              <a:spcBef>
                <a:spcPct val="50000"/>
              </a:spcBef>
              <a:defRPr/>
            </a:pPr>
            <a:r>
              <a:rPr lang="en-US" sz="30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the most abundant particle species </a:t>
            </a:r>
          </a:p>
          <a:p>
            <a:pPr algn="ctr">
              <a:lnSpc>
                <a:spcPct val="90000"/>
              </a:lnSpc>
              <a:spcBef>
                <a:spcPct val="50000"/>
              </a:spcBef>
              <a:defRPr/>
            </a:pPr>
            <a:r>
              <a:rPr lang="en-US" sz="30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in the Universe</a:t>
            </a:r>
          </a:p>
          <a:p>
            <a:pPr algn="ctr">
              <a:lnSpc>
                <a:spcPct val="90000"/>
              </a:lnSpc>
              <a:spcBef>
                <a:spcPct val="50000"/>
              </a:spcBef>
              <a:defRPr/>
            </a:pPr>
            <a:endParaRPr lang="en-US" sz="3000" b="1" dirty="0" smtClean="0">
              <a:solidFill>
                <a:srgbClr val="0000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</a:endParaRPr>
          </a:p>
          <a:p>
            <a:pPr algn="ctr">
              <a:lnSpc>
                <a:spcPct val="90000"/>
              </a:lnSpc>
              <a:spcBef>
                <a:spcPct val="50000"/>
              </a:spcBef>
              <a:defRPr/>
            </a:pPr>
            <a:r>
              <a:rPr lang="en-US" sz="30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t</a:t>
            </a:r>
            <a:r>
              <a:rPr lang="en-US" sz="30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o every proton/neutron </a:t>
            </a:r>
            <a:endParaRPr lang="en-US" sz="3000" b="1" dirty="0">
              <a:solidFill>
                <a:srgbClr val="0000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</a:endParaRPr>
          </a:p>
          <a:p>
            <a:pPr algn="ctr">
              <a:lnSpc>
                <a:spcPct val="90000"/>
              </a:lnSpc>
              <a:spcBef>
                <a:spcPct val="50000"/>
              </a:spcBef>
              <a:defRPr/>
            </a:pPr>
            <a:endParaRPr lang="en-US" sz="3000" b="1" dirty="0" smtClean="0">
              <a:solidFill>
                <a:srgbClr val="0000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</a:endParaRPr>
          </a:p>
          <a:p>
            <a:pPr algn="ctr">
              <a:lnSpc>
                <a:spcPct val="90000"/>
              </a:lnSpc>
              <a:spcBef>
                <a:spcPct val="50000"/>
              </a:spcBef>
              <a:defRPr/>
            </a:pPr>
            <a:r>
              <a:rPr lang="en-US" sz="3000" b="1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n</a:t>
            </a:r>
            <a:r>
              <a:rPr lang="el-GR" sz="3000" b="1" baseline="-25000" dirty="0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γ</a:t>
            </a:r>
            <a:r>
              <a:rPr lang="en-US" sz="3000" b="1" dirty="0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/n</a:t>
            </a:r>
            <a:r>
              <a:rPr lang="en-US" sz="3000" b="1" baseline="-25000" dirty="0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 B</a:t>
            </a:r>
            <a:r>
              <a:rPr lang="en-US" sz="3000" b="1" dirty="0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  ~  1.9 </a:t>
            </a:r>
            <a:r>
              <a:rPr lang="en-US" sz="3000" b="1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billion</a:t>
            </a:r>
            <a:endParaRPr lang="en-US" sz="3000" b="1" baseline="30000" dirty="0">
              <a:solidFill>
                <a:srgbClr val="CC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</a:endParaRPr>
          </a:p>
          <a:p>
            <a:pPr marL="342900" indent="-342900">
              <a:spcBef>
                <a:spcPct val="50000"/>
              </a:spcBef>
              <a:buFont typeface="Wingdings" pitchFamily="2" charset="2"/>
              <a:buChar char="q"/>
              <a:defRPr/>
            </a:pPr>
            <a:endParaRPr lang="en-US" b="1" baseline="30000" dirty="0">
              <a:solidFill>
                <a:srgbClr val="CC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</a:endParaRPr>
          </a:p>
        </p:txBody>
      </p:sp>
      <p:sp>
        <p:nvSpPr>
          <p:cNvPr id="54278" name="Rectangle 6"/>
          <p:cNvSpPr>
            <a:spLocks noChangeArrowheads="1"/>
          </p:cNvSpPr>
          <p:nvPr/>
        </p:nvSpPr>
        <p:spPr bwMode="auto">
          <a:xfrm>
            <a:off x="323850" y="1773238"/>
            <a:ext cx="8496300" cy="4967287"/>
          </a:xfrm>
          <a:prstGeom prst="rect">
            <a:avLst/>
          </a:prstGeom>
          <a:noFill/>
          <a:ln w="38100">
            <a:solidFill>
              <a:srgbClr val="00008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1332126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AutoShape 3"/>
          <p:cNvSpPr>
            <a:spLocks noChangeArrowheads="1"/>
          </p:cNvSpPr>
          <p:nvPr/>
        </p:nvSpPr>
        <p:spPr bwMode="auto">
          <a:xfrm>
            <a:off x="4427538" y="2492896"/>
            <a:ext cx="4464050" cy="2736304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CC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11271" name="Rectangle 5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10404475" cy="1052513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b="1" dirty="0" smtClean="0">
                <a:solidFill>
                  <a:srgbClr val="CC0000"/>
                </a:solidFill>
                <a:latin typeface="Papyrus" pitchFamily="66" charset="0"/>
              </a:rPr>
              <a:t>        </a:t>
            </a:r>
            <a:r>
              <a:rPr sz="6000" b="1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the Cosmic  TV Show</a:t>
            </a:r>
          </a:p>
        </p:txBody>
      </p:sp>
      <p:graphicFrame>
        <p:nvGraphicFramePr>
          <p:cNvPr id="25604" name="Object 6"/>
          <p:cNvGraphicFramePr>
            <a:graphicFrameLocks noChangeAspect="1"/>
          </p:cNvGraphicFramePr>
          <p:nvPr/>
        </p:nvGraphicFramePr>
        <p:xfrm>
          <a:off x="4514850" y="3321050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18" name="Equation" r:id="rId4" imgW="114151" imgH="215619" progId="Equation.3">
                  <p:embed/>
                </p:oleObj>
              </mc:Choice>
              <mc:Fallback>
                <p:oleObj name="Equation" r:id="rId4" imgW="114151" imgH="215619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14850" y="3321050"/>
                        <a:ext cx="114300" cy="21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605" name="Rectangle 7"/>
          <p:cNvSpPr>
            <a:spLocks noChangeArrowheads="1"/>
          </p:cNvSpPr>
          <p:nvPr/>
        </p:nvSpPr>
        <p:spPr bwMode="auto">
          <a:xfrm>
            <a:off x="1979613" y="2781300"/>
            <a:ext cx="4968875" cy="266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25606" name="Rectangle 8"/>
          <p:cNvSpPr>
            <a:spLocks noChangeArrowheads="1"/>
          </p:cNvSpPr>
          <p:nvPr/>
        </p:nvSpPr>
        <p:spPr bwMode="auto">
          <a:xfrm>
            <a:off x="1908175" y="2924175"/>
            <a:ext cx="4897438" cy="25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25607" name="Rectangle 9"/>
          <p:cNvSpPr>
            <a:spLocks noChangeArrowheads="1"/>
          </p:cNvSpPr>
          <p:nvPr/>
        </p:nvSpPr>
        <p:spPr bwMode="auto">
          <a:xfrm>
            <a:off x="1908175" y="2708275"/>
            <a:ext cx="71438" cy="7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25608" name="Rectangle 10"/>
          <p:cNvSpPr>
            <a:spLocks noChangeArrowheads="1"/>
          </p:cNvSpPr>
          <p:nvPr/>
        </p:nvSpPr>
        <p:spPr bwMode="auto">
          <a:xfrm>
            <a:off x="2051050" y="2924175"/>
            <a:ext cx="4826000" cy="237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25609" name="Rectangle 11"/>
          <p:cNvSpPr>
            <a:spLocks noChangeArrowheads="1"/>
          </p:cNvSpPr>
          <p:nvPr/>
        </p:nvSpPr>
        <p:spPr bwMode="auto">
          <a:xfrm>
            <a:off x="755650" y="3429000"/>
            <a:ext cx="1079500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25610" name="Rectangle 12"/>
          <p:cNvSpPr>
            <a:spLocks noChangeArrowheads="1"/>
          </p:cNvSpPr>
          <p:nvPr/>
        </p:nvSpPr>
        <p:spPr bwMode="auto">
          <a:xfrm>
            <a:off x="539750" y="3429000"/>
            <a:ext cx="1439863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prstClr val="white"/>
              </a:solidFill>
              <a:latin typeface="Arial" charset="0"/>
            </a:endParaRPr>
          </a:p>
        </p:txBody>
      </p:sp>
      <p:graphicFrame>
        <p:nvGraphicFramePr>
          <p:cNvPr id="25611" name="Object 13"/>
          <p:cNvGraphicFramePr>
            <a:graphicFrameLocks noChangeAspect="1"/>
          </p:cNvGraphicFramePr>
          <p:nvPr/>
        </p:nvGraphicFramePr>
        <p:xfrm>
          <a:off x="4514850" y="3321050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19" name="Equation" r:id="rId6" imgW="114151" imgH="215619" progId="Equation.3">
                  <p:embed/>
                </p:oleObj>
              </mc:Choice>
              <mc:Fallback>
                <p:oleObj name="Equation" r:id="rId6" imgW="114151" imgH="215619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14850" y="3321050"/>
                        <a:ext cx="114300" cy="21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612" name="Rectangle 14"/>
          <p:cNvSpPr>
            <a:spLocks noChangeArrowheads="1"/>
          </p:cNvSpPr>
          <p:nvPr/>
        </p:nvSpPr>
        <p:spPr bwMode="auto">
          <a:xfrm>
            <a:off x="539750" y="3573463"/>
            <a:ext cx="1800225" cy="115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25613" name="Rectangle 15"/>
          <p:cNvSpPr>
            <a:spLocks noChangeArrowheads="1"/>
          </p:cNvSpPr>
          <p:nvPr/>
        </p:nvSpPr>
        <p:spPr bwMode="auto">
          <a:xfrm>
            <a:off x="1547813" y="2997200"/>
            <a:ext cx="5329237" cy="230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25614" name="Rectangle 16"/>
          <p:cNvSpPr>
            <a:spLocks noChangeArrowheads="1"/>
          </p:cNvSpPr>
          <p:nvPr/>
        </p:nvSpPr>
        <p:spPr bwMode="auto">
          <a:xfrm>
            <a:off x="1908175" y="2852738"/>
            <a:ext cx="5111750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25615" name="AutoShape 17"/>
          <p:cNvSpPr>
            <a:spLocks noChangeArrowheads="1"/>
          </p:cNvSpPr>
          <p:nvPr/>
        </p:nvSpPr>
        <p:spPr bwMode="auto">
          <a:xfrm>
            <a:off x="827088" y="3789363"/>
            <a:ext cx="2016125" cy="719137"/>
          </a:xfrm>
          <a:prstGeom prst="rightArrow">
            <a:avLst>
              <a:gd name="adj1" fmla="val 50000"/>
              <a:gd name="adj2" fmla="val 70088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25616" name="Text Box 18"/>
          <p:cNvSpPr txBox="1">
            <a:spLocks noChangeArrowheads="1"/>
          </p:cNvSpPr>
          <p:nvPr/>
        </p:nvSpPr>
        <p:spPr bwMode="auto">
          <a:xfrm>
            <a:off x="0" y="3716338"/>
            <a:ext cx="91440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endParaRPr lang="en-US" altLang="en-US" sz="1800">
              <a:solidFill>
                <a:prstClr val="white"/>
              </a:solidFill>
              <a:latin typeface="Arial" charset="0"/>
            </a:endParaRPr>
          </a:p>
        </p:txBody>
      </p:sp>
      <p:pic>
        <p:nvPicPr>
          <p:cNvPr id="25617" name="Picture 19" descr="tv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0063" y="1000125"/>
            <a:ext cx="6913563" cy="461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13780" name="Text Box 20"/>
          <p:cNvSpPr txBox="1">
            <a:spLocks noChangeArrowheads="1"/>
          </p:cNvSpPr>
          <p:nvPr/>
        </p:nvSpPr>
        <p:spPr bwMode="auto">
          <a:xfrm>
            <a:off x="4539580" y="2744787"/>
            <a:ext cx="4464050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600" u="sng" dirty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nstantia"/>
              </a:rPr>
              <a:t>Note</a:t>
            </a:r>
            <a:r>
              <a:rPr lang="en-US" sz="1600" u="sng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nstantia"/>
              </a:rPr>
              <a:t>:</a:t>
            </a:r>
            <a:endParaRPr lang="en-US" sz="1600" dirty="0">
              <a:solidFill>
                <a:prstClr val="white"/>
              </a:solidFill>
              <a:latin typeface="Constantia"/>
            </a:endParaRPr>
          </a:p>
          <a:p>
            <a:pPr>
              <a:spcBef>
                <a:spcPct val="50000"/>
              </a:spcBef>
              <a:defRPr/>
            </a:pPr>
            <a:r>
              <a:rPr lang="en-US" sz="1600" dirty="0" smtClean="0">
                <a:solidFill>
                  <a:prstClr val="white"/>
                </a:solidFill>
                <a:latin typeface="Constantia"/>
              </a:rPr>
              <a:t>The cosmic microwave background is not an exotic phenomenon:  </a:t>
            </a:r>
          </a:p>
          <a:p>
            <a:pPr>
              <a:spcBef>
                <a:spcPct val="50000"/>
              </a:spcBef>
              <a:defRPr/>
            </a:pPr>
            <a:r>
              <a:rPr lang="en-US" sz="1600" dirty="0" smtClean="0">
                <a:solidFill>
                  <a:prstClr val="white"/>
                </a:solidFill>
                <a:latin typeface="Constantia"/>
              </a:rPr>
              <a:t>1% of the radiation (noise) on your (camping) </a:t>
            </a:r>
            <a:r>
              <a:rPr lang="en-US" sz="1600" dirty="0" err="1" smtClean="0">
                <a:solidFill>
                  <a:prstClr val="white"/>
                </a:solidFill>
                <a:latin typeface="Constantia"/>
              </a:rPr>
              <a:t>tv</a:t>
            </a:r>
            <a:r>
              <a:rPr lang="en-US" sz="1600" dirty="0" smtClean="0">
                <a:solidFill>
                  <a:prstClr val="white"/>
                </a:solidFill>
                <a:latin typeface="Constantia"/>
              </a:rPr>
              <a:t> is this CMB radiation:</a:t>
            </a:r>
          </a:p>
          <a:p>
            <a:pPr>
              <a:spcBef>
                <a:spcPct val="50000"/>
              </a:spcBef>
              <a:defRPr/>
            </a:pPr>
            <a:r>
              <a:rPr lang="en-US" sz="1600" dirty="0" smtClean="0">
                <a:solidFill>
                  <a:prstClr val="white"/>
                </a:solidFill>
                <a:latin typeface="Constantia"/>
              </a:rPr>
              <a:t>!!!!!     Live broadcast Big Bang    !!!!!</a:t>
            </a:r>
            <a:endParaRPr lang="en-US" sz="1600" dirty="0">
              <a:solidFill>
                <a:prstClr val="white"/>
              </a:solidFill>
              <a:latin typeface="Constantia"/>
            </a:endParaRPr>
          </a:p>
          <a:p>
            <a:pPr>
              <a:spcBef>
                <a:spcPct val="50000"/>
              </a:spcBef>
              <a:defRPr/>
            </a:pPr>
            <a:r>
              <a:rPr lang="en-US" sz="1600" dirty="0">
                <a:solidFill>
                  <a:prstClr val="white"/>
                </a:solidFill>
                <a:latin typeface="Constantia"/>
              </a:rPr>
              <a:t>Courtesy: W. </a:t>
            </a:r>
            <a:r>
              <a:rPr lang="en-US" sz="1600" dirty="0" smtClean="0">
                <a:solidFill>
                  <a:prstClr val="white"/>
                </a:solidFill>
                <a:latin typeface="Constantia"/>
              </a:rPr>
              <a:t>Hu</a:t>
            </a:r>
            <a:endParaRPr lang="en-US" sz="1600" dirty="0">
              <a:solidFill>
                <a:prstClr val="white"/>
              </a:solidFill>
              <a:latin typeface="Constantia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7572375" y="6286500"/>
            <a:ext cx="1571625" cy="5715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2022253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7" name="Rectangle 3"/>
          <p:cNvSpPr>
            <a:spLocks noChangeArrowheads="1"/>
          </p:cNvSpPr>
          <p:nvPr/>
        </p:nvSpPr>
        <p:spPr bwMode="auto">
          <a:xfrm>
            <a:off x="-500063" y="-142875"/>
            <a:ext cx="10404476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n-US" sz="5600" b="1" dirty="0">
                <a:solidFill>
                  <a:prstClr val="white"/>
                </a:solidFill>
                <a:latin typeface="Constantia"/>
              </a:rPr>
              <a:t>Cosmic Energy Inventory</a:t>
            </a:r>
          </a:p>
        </p:txBody>
      </p:sp>
      <p:pic>
        <p:nvPicPr>
          <p:cNvPr id="94211" name="Picture 4" descr="baryonbudget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0063" y="1071563"/>
            <a:ext cx="8229600" cy="5348287"/>
          </a:xfrm>
          <a:noFill/>
        </p:spPr>
      </p:pic>
      <p:sp>
        <p:nvSpPr>
          <p:cNvPr id="93189" name="Text Box 5"/>
          <p:cNvSpPr txBox="1">
            <a:spLocks noChangeArrowheads="1"/>
          </p:cNvSpPr>
          <p:nvPr/>
        </p:nvSpPr>
        <p:spPr bwMode="auto">
          <a:xfrm>
            <a:off x="5795963" y="6491288"/>
            <a:ext cx="40322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 dirty="0">
                <a:solidFill>
                  <a:prstClr val="white"/>
                </a:solidFill>
                <a:latin typeface="Constantia"/>
              </a:rPr>
              <a:t>Fukugita &amp; Peebles 2004</a:t>
            </a:r>
          </a:p>
        </p:txBody>
      </p:sp>
      <p:sp>
        <p:nvSpPr>
          <p:cNvPr id="94213" name="Rectangle 6"/>
          <p:cNvSpPr>
            <a:spLocks noChangeArrowheads="1"/>
          </p:cNvSpPr>
          <p:nvPr/>
        </p:nvSpPr>
        <p:spPr bwMode="auto">
          <a:xfrm>
            <a:off x="500063" y="1071563"/>
            <a:ext cx="8215312" cy="5357812"/>
          </a:xfrm>
          <a:prstGeom prst="rect">
            <a:avLst/>
          </a:prstGeom>
          <a:noFill/>
          <a:ln w="38100">
            <a:solidFill>
              <a:srgbClr val="0000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 smtClean="0">
              <a:solidFill>
                <a:prstClr val="white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184276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1268760"/>
            <a:ext cx="6230432" cy="5729868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-756592" y="116632"/>
            <a:ext cx="9731424" cy="1219200"/>
          </a:xfrm>
        </p:spPr>
        <p:txBody>
          <a:bodyPr>
            <a:normAutofit fontScale="90000"/>
          </a:bodyPr>
          <a:lstStyle/>
          <a:p>
            <a:r>
              <a:rPr lang="nl-NL" dirty="0" smtClean="0"/>
              <a:t>            </a:t>
            </a:r>
            <a:r>
              <a:rPr lang="nl-NL" sz="7200" b="1" dirty="0" smtClean="0">
                <a:solidFill>
                  <a:schemeClr val="bg1"/>
                </a:solidFill>
              </a:rPr>
              <a:t>Cosmic Constituents</a:t>
            </a:r>
            <a:endParaRPr lang="en-GB" sz="7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7550630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4"/>
          <p:cNvSpPr>
            <a:spLocks noChangeArrowheads="1"/>
          </p:cNvSpPr>
          <p:nvPr/>
        </p:nvSpPr>
        <p:spPr bwMode="auto">
          <a:xfrm>
            <a:off x="331788" y="938213"/>
            <a:ext cx="8526462" cy="4705350"/>
          </a:xfrm>
          <a:prstGeom prst="rect">
            <a:avLst/>
          </a:prstGeom>
          <a:noFill/>
          <a:ln w="57150">
            <a:solidFill>
              <a:schemeClr val="bg1">
                <a:lumMod val="85000"/>
                <a:lumOff val="15000"/>
              </a:schemeClr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358851" name="Rectangle 3"/>
          <p:cNvSpPr>
            <a:spLocks noChangeArrowheads="1"/>
          </p:cNvSpPr>
          <p:nvPr/>
        </p:nvSpPr>
        <p:spPr bwMode="auto">
          <a:xfrm>
            <a:off x="4462463" y="4652963"/>
            <a:ext cx="4681537" cy="201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endParaRPr lang="en-US" sz="2800" b="1" dirty="0">
              <a:solidFill>
                <a:prstClr val="blac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apyrus" pitchFamily="66" charset="0"/>
            </a:endParaRPr>
          </a:p>
        </p:txBody>
      </p:sp>
      <p:sp>
        <p:nvSpPr>
          <p:cNvPr id="1358853" name="Rectangle 5"/>
          <p:cNvSpPr>
            <a:spLocks noChangeArrowheads="1"/>
          </p:cNvSpPr>
          <p:nvPr/>
        </p:nvSpPr>
        <p:spPr bwMode="auto">
          <a:xfrm>
            <a:off x="-252413" y="5486400"/>
            <a:ext cx="9217026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6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  <a:t>   </a:t>
            </a:r>
            <a:r>
              <a:rPr lang="en-US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  <a:t> </a:t>
            </a:r>
            <a:br>
              <a:rPr lang="en-US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</a:br>
            <a:endParaRPr lang="en-US" sz="4800" b="1" dirty="0">
              <a:solidFill>
                <a:prstClr val="blac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apyrus" pitchFamily="66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13848" y="1628894"/>
            <a:ext cx="9072563" cy="332398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7000" b="1" dirty="0" smtClean="0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  <a:t>Fate </a:t>
            </a:r>
          </a:p>
          <a:p>
            <a:pPr algn="ctr">
              <a:defRPr/>
            </a:pPr>
            <a:endParaRPr lang="en-US" sz="7000" b="1" dirty="0">
              <a:solidFill>
                <a:prstClr val="black">
                  <a:lumMod val="85000"/>
                  <a:lumOff val="15000"/>
                </a:prst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apyrus" pitchFamily="66" charset="0"/>
            </a:endParaRPr>
          </a:p>
          <a:p>
            <a:pPr algn="ctr">
              <a:defRPr/>
            </a:pPr>
            <a:r>
              <a:rPr lang="en-US" sz="7000" b="1" dirty="0" smtClean="0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  <a:t>of the Universe</a:t>
            </a:r>
            <a:r>
              <a:rPr lang="en-US" sz="4500" b="1" dirty="0" smtClean="0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  <a:t> </a:t>
            </a:r>
            <a:endParaRPr lang="en-US" sz="4500" b="1" dirty="0">
              <a:solidFill>
                <a:prstClr val="black">
                  <a:lumMod val="85000"/>
                  <a:lumOff val="15000"/>
                </a:prst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apyru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27367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1" descr="Nobel_medal_dsc0617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950" y="620713"/>
            <a:ext cx="5256213" cy="525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Rectangle 2"/>
          <p:cNvSpPr>
            <a:spLocks noChangeArrowheads="1"/>
          </p:cNvSpPr>
          <p:nvPr/>
        </p:nvSpPr>
        <p:spPr bwMode="auto">
          <a:xfrm>
            <a:off x="0" y="0"/>
            <a:ext cx="9144000" cy="1196975"/>
          </a:xfrm>
          <a:prstGeom prst="rect">
            <a:avLst/>
          </a:prstGeom>
          <a:solidFill>
            <a:srgbClr val="C0C0C0">
              <a:alpha val="50195"/>
            </a:srgbClr>
          </a:solidFill>
          <a:ln w="381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389572" name="Rectangle 4"/>
          <p:cNvSpPr>
            <a:spLocks noGrp="1" noChangeArrowheads="1"/>
          </p:cNvSpPr>
          <p:nvPr>
            <p:ph type="title"/>
          </p:nvPr>
        </p:nvSpPr>
        <p:spPr>
          <a:xfrm>
            <a:off x="142875" y="0"/>
            <a:ext cx="9001125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5600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Nobel Prize Physics 2011 </a:t>
            </a:r>
          </a:p>
        </p:txBody>
      </p:sp>
      <p:sp>
        <p:nvSpPr>
          <p:cNvPr id="4101" name="Rectangle 5"/>
          <p:cNvSpPr>
            <a:spLocks noChangeArrowheads="1"/>
          </p:cNvSpPr>
          <p:nvPr/>
        </p:nvSpPr>
        <p:spPr bwMode="auto">
          <a:xfrm>
            <a:off x="457200" y="1600200"/>
            <a:ext cx="4038600" cy="453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endParaRPr lang="en-US" sz="2800">
              <a:solidFill>
                <a:srgbClr val="00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916238" y="4221163"/>
            <a:ext cx="5903912" cy="2303462"/>
          </a:xfrm>
          <a:prstGeom prst="rect">
            <a:avLst/>
          </a:prstGeom>
          <a:noFill/>
          <a:ln w="412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D9"/>
              </a:solidFill>
            </a:endParaRPr>
          </a:p>
        </p:txBody>
      </p:sp>
      <p:sp>
        <p:nvSpPr>
          <p:cNvPr id="4103" name="TextBox 10"/>
          <p:cNvSpPr txBox="1">
            <a:spLocks noChangeArrowheads="1"/>
          </p:cNvSpPr>
          <p:nvPr/>
        </p:nvSpPr>
        <p:spPr bwMode="auto">
          <a:xfrm>
            <a:off x="7380288" y="6165850"/>
            <a:ext cx="15843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200" b="1">
                <a:solidFill>
                  <a:srgbClr val="FFFFD9"/>
                </a:solidFill>
              </a:rPr>
              <a:t>Brian Schmidt</a:t>
            </a:r>
          </a:p>
        </p:txBody>
      </p:sp>
      <p:sp>
        <p:nvSpPr>
          <p:cNvPr id="4104" name="Rectangle 13"/>
          <p:cNvSpPr>
            <a:spLocks noChangeArrowheads="1"/>
          </p:cNvSpPr>
          <p:nvPr/>
        </p:nvSpPr>
        <p:spPr bwMode="auto">
          <a:xfrm>
            <a:off x="3132138" y="5516563"/>
            <a:ext cx="5040312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b="1">
                <a:solidFill>
                  <a:srgbClr val="FFFFF7"/>
                </a:solidFill>
              </a:rPr>
              <a:t>“I was shocked by my discovery, I just      </a:t>
            </a:r>
          </a:p>
          <a:p>
            <a:r>
              <a:rPr lang="en-US" b="1">
                <a:solidFill>
                  <a:srgbClr val="FFFFF7"/>
                </a:solidFill>
              </a:rPr>
              <a:t>  assumed we made a mistake" 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132138" y="4437063"/>
            <a:ext cx="6750050" cy="138430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b="1" dirty="0">
                <a:solidFill>
                  <a:srgbClr val="FFFFF7"/>
                </a:solidFill>
                <a:latin typeface="Arial"/>
              </a:rPr>
              <a:t>“the most startling discovery in physics since </a:t>
            </a:r>
          </a:p>
          <a:p>
            <a:pPr>
              <a:defRPr/>
            </a:pPr>
            <a:r>
              <a:rPr lang="en-US" b="1" dirty="0">
                <a:solidFill>
                  <a:srgbClr val="FFFFF7"/>
                </a:solidFill>
                <a:latin typeface="Arial"/>
              </a:rPr>
              <a:t>  I have been in the field.” </a:t>
            </a:r>
          </a:p>
          <a:p>
            <a:pPr>
              <a:defRPr/>
            </a:pPr>
            <a:r>
              <a:rPr lang="en-US" sz="1200" b="1" dirty="0">
                <a:solidFill>
                  <a:srgbClr val="FFFFF7"/>
                </a:solidFill>
                <a:latin typeface="Arial"/>
              </a:rPr>
              <a:t>                                                                                                            E. Witten</a:t>
            </a:r>
          </a:p>
          <a:p>
            <a:pPr>
              <a:defRPr/>
            </a:pPr>
            <a:endParaRPr lang="en-US" b="1" dirty="0">
              <a:solidFill>
                <a:srgbClr val="FFFFF7"/>
              </a:solidFill>
              <a:latin typeface="Arial"/>
            </a:endParaRPr>
          </a:p>
          <a:p>
            <a:pPr>
              <a:defRPr/>
            </a:pPr>
            <a:endParaRPr lang="en-US" b="1" dirty="0">
              <a:solidFill>
                <a:srgbClr val="FFFFF7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12120396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81" y="980728"/>
            <a:ext cx="9157881" cy="5157192"/>
          </a:xfrm>
        </p:spPr>
      </p:pic>
    </p:spTree>
    <p:extLst>
      <p:ext uri="{BB962C8B-B14F-4D97-AF65-F5344CB8AC3E}">
        <p14:creationId xmlns:p14="http://schemas.microsoft.com/office/powerpoint/2010/main" val="3885164834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132099" name="Content Placeholder 3" descr="fate.universe.sciam.2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635375" y="3429000"/>
            <a:ext cx="5222875" cy="3090863"/>
          </a:xfrm>
        </p:spPr>
      </p:pic>
      <p:pic>
        <p:nvPicPr>
          <p:cNvPr id="132100" name="Picture 4" descr="fate.universe.sciam.1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400" y="404813"/>
            <a:ext cx="5184775" cy="3068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0" y="333375"/>
            <a:ext cx="4176713" cy="33226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4000" b="1" dirty="0">
                <a:solidFill>
                  <a:srgbClr val="FFFFE9"/>
                </a:solidFill>
                <a:latin typeface="Arial"/>
              </a:rPr>
              <a:t>Cosmic  Fate</a:t>
            </a:r>
          </a:p>
          <a:p>
            <a:pPr>
              <a:defRPr/>
            </a:pPr>
            <a:endParaRPr lang="en-US" sz="4000" b="1" dirty="0">
              <a:solidFill>
                <a:srgbClr val="FFFFE9"/>
              </a:solidFill>
              <a:latin typeface="Arial"/>
            </a:endParaRPr>
          </a:p>
          <a:p>
            <a:pPr>
              <a:defRPr/>
            </a:pPr>
            <a:endParaRPr lang="en-US" sz="4000" b="1" dirty="0">
              <a:solidFill>
                <a:srgbClr val="FFFFE9"/>
              </a:solidFill>
              <a:latin typeface="Arial"/>
            </a:endParaRPr>
          </a:p>
          <a:p>
            <a:pPr>
              <a:defRPr/>
            </a:pPr>
            <a:r>
              <a:rPr lang="en-US" sz="2500" b="1" dirty="0">
                <a:solidFill>
                  <a:srgbClr val="FFFFE9"/>
                </a:solidFill>
                <a:latin typeface="Arial"/>
              </a:rPr>
              <a:t>100 </a:t>
            </a:r>
            <a:r>
              <a:rPr lang="en-US" sz="2500" b="1" dirty="0" err="1">
                <a:solidFill>
                  <a:srgbClr val="FFFFE9"/>
                </a:solidFill>
                <a:latin typeface="Arial"/>
              </a:rPr>
              <a:t>Gigayears</a:t>
            </a:r>
            <a:r>
              <a:rPr lang="en-US" sz="2500" b="1" dirty="0">
                <a:solidFill>
                  <a:srgbClr val="FFFFE9"/>
                </a:solidFill>
                <a:latin typeface="Arial"/>
              </a:rPr>
              <a:t>:</a:t>
            </a:r>
          </a:p>
          <a:p>
            <a:pPr>
              <a:defRPr/>
            </a:pPr>
            <a:r>
              <a:rPr lang="en-US" sz="2500" b="1" dirty="0">
                <a:solidFill>
                  <a:srgbClr val="FFFFE9"/>
                </a:solidFill>
                <a:latin typeface="Arial"/>
              </a:rPr>
              <a:t>the end of Cosmology</a:t>
            </a:r>
          </a:p>
          <a:p>
            <a:pPr>
              <a:defRPr/>
            </a:pPr>
            <a:endParaRPr lang="en-US" sz="4000" b="1" dirty="0">
              <a:solidFill>
                <a:srgbClr val="FFFFE9"/>
              </a:solidFill>
              <a:latin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708400" y="333375"/>
            <a:ext cx="5111750" cy="6191250"/>
          </a:xfrm>
          <a:prstGeom prst="rect">
            <a:avLst/>
          </a:prstGeom>
          <a:noFill/>
          <a:ln w="381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D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0037677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4"/>
          <p:cNvSpPr>
            <a:spLocks noChangeArrowheads="1"/>
          </p:cNvSpPr>
          <p:nvPr/>
        </p:nvSpPr>
        <p:spPr bwMode="auto">
          <a:xfrm>
            <a:off x="331788" y="938213"/>
            <a:ext cx="8526462" cy="4705350"/>
          </a:xfrm>
          <a:prstGeom prst="rect">
            <a:avLst/>
          </a:prstGeom>
          <a:noFill/>
          <a:ln w="57150">
            <a:solidFill>
              <a:schemeClr val="bg1">
                <a:lumMod val="85000"/>
                <a:lumOff val="15000"/>
              </a:schemeClr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358851" name="Rectangle 3"/>
          <p:cNvSpPr>
            <a:spLocks noChangeArrowheads="1"/>
          </p:cNvSpPr>
          <p:nvPr/>
        </p:nvSpPr>
        <p:spPr bwMode="auto">
          <a:xfrm>
            <a:off x="4462463" y="4652963"/>
            <a:ext cx="4681537" cy="201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endParaRPr lang="en-US" sz="2800" b="1" dirty="0">
              <a:solidFill>
                <a:prstClr val="blac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apyrus" pitchFamily="66" charset="0"/>
            </a:endParaRPr>
          </a:p>
        </p:txBody>
      </p:sp>
      <p:sp>
        <p:nvSpPr>
          <p:cNvPr id="1358853" name="Rectangle 5"/>
          <p:cNvSpPr>
            <a:spLocks noChangeArrowheads="1"/>
          </p:cNvSpPr>
          <p:nvPr/>
        </p:nvSpPr>
        <p:spPr bwMode="auto">
          <a:xfrm>
            <a:off x="-252413" y="5486400"/>
            <a:ext cx="9217026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6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  <a:t>   </a:t>
            </a:r>
            <a:r>
              <a:rPr lang="en-US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  <a:t> </a:t>
            </a:r>
            <a:br>
              <a:rPr lang="en-US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</a:br>
            <a:endParaRPr lang="en-US" sz="4800" b="1" dirty="0">
              <a:solidFill>
                <a:prstClr val="blac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apyrus" pitchFamily="66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1785938"/>
            <a:ext cx="9072563" cy="286232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7000" b="1" dirty="0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  <a:t>Cosmology</a:t>
            </a:r>
          </a:p>
          <a:p>
            <a:pPr algn="ctr">
              <a:defRPr/>
            </a:pPr>
            <a:endParaRPr lang="en-US" sz="5500" b="1" dirty="0" smtClean="0">
              <a:solidFill>
                <a:prstClr val="black">
                  <a:lumMod val="85000"/>
                  <a:lumOff val="15000"/>
                </a:prst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apyrus" pitchFamily="66" charset="0"/>
            </a:endParaRPr>
          </a:p>
          <a:p>
            <a:pPr algn="ctr">
              <a:defRPr/>
            </a:pPr>
            <a:r>
              <a:rPr lang="en-US" sz="5500" b="1" dirty="0" smtClean="0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  <a:t>Ancient  Answers</a:t>
            </a:r>
            <a:r>
              <a:rPr lang="en-US" sz="4500" b="1" dirty="0" smtClean="0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  <a:t> </a:t>
            </a:r>
            <a:endParaRPr lang="en-US" sz="4500" b="1" dirty="0">
              <a:solidFill>
                <a:prstClr val="black">
                  <a:lumMod val="85000"/>
                  <a:lumOff val="15000"/>
                </a:prst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apyru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7536357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51520" y="2636912"/>
            <a:ext cx="8784976" cy="2492990"/>
          </a:xfrm>
          <a:prstGeom prst="rect">
            <a:avLst/>
          </a:prstGeom>
          <a:effectLst>
            <a:outerShdw blurRad="50800" dist="203200" dir="3900000" algn="ctr" rotWithShape="0">
              <a:srgbClr val="000000">
                <a:alpha val="43137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r>
              <a:rPr lang="en-GB" sz="4000" b="1" dirty="0">
                <a:latin typeface="+mj-lt"/>
              </a:rPr>
              <a:t>"In the beginning God </a:t>
            </a:r>
            <a:endParaRPr lang="en-GB" sz="4000" b="1" dirty="0" smtClean="0">
              <a:latin typeface="+mj-lt"/>
            </a:endParaRPr>
          </a:p>
          <a:p>
            <a:r>
              <a:rPr lang="en-GB" sz="4000" b="1" dirty="0">
                <a:latin typeface="+mj-lt"/>
              </a:rPr>
              <a:t> </a:t>
            </a:r>
            <a:r>
              <a:rPr lang="en-GB" sz="4000" b="1" dirty="0" smtClean="0">
                <a:latin typeface="+mj-lt"/>
              </a:rPr>
              <a:t>created </a:t>
            </a:r>
            <a:r>
              <a:rPr lang="en-GB" sz="4000" b="1" dirty="0">
                <a:latin typeface="+mj-lt"/>
              </a:rPr>
              <a:t>the heavens and the </a:t>
            </a:r>
            <a:r>
              <a:rPr lang="en-GB" sz="4000" b="1" dirty="0" smtClean="0">
                <a:latin typeface="+mj-lt"/>
              </a:rPr>
              <a:t>earth”</a:t>
            </a:r>
          </a:p>
          <a:p>
            <a:endParaRPr lang="en-GB" sz="4000" b="1" dirty="0" smtClean="0">
              <a:latin typeface="+mj-lt"/>
            </a:endParaRPr>
          </a:p>
          <a:p>
            <a:endParaRPr lang="nl-NL" dirty="0"/>
          </a:p>
          <a:p>
            <a:r>
              <a:rPr lang="nl-NL" dirty="0" smtClean="0"/>
              <a:t>                                                                                                 Genesis 1; 1-26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57585735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972616" y="-99392"/>
            <a:ext cx="9659416" cy="1143000"/>
          </a:xfrm>
        </p:spPr>
        <p:txBody>
          <a:bodyPr/>
          <a:lstStyle/>
          <a:p>
            <a:r>
              <a:rPr lang="nl-NL" dirty="0"/>
              <a:t> </a:t>
            </a:r>
            <a:r>
              <a:rPr lang="nl-NL" dirty="0" smtClean="0"/>
              <a:t>        </a:t>
            </a:r>
            <a:r>
              <a:rPr lang="nl-NL" b="1" dirty="0" smtClean="0">
                <a:solidFill>
                  <a:schemeClr val="bg1"/>
                </a:solidFill>
              </a:rPr>
              <a:t>Age of Precision Cosmology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7705" y="908720"/>
            <a:ext cx="8928992" cy="4525963"/>
          </a:xfrm>
        </p:spPr>
        <p:txBody>
          <a:bodyPr/>
          <a:lstStyle/>
          <a:p>
            <a:pPr marL="0" indent="0">
              <a:buNone/>
            </a:pPr>
            <a:r>
              <a:rPr lang="nl-NL" sz="1600" dirty="0" smtClean="0">
                <a:solidFill>
                  <a:schemeClr val="bg1"/>
                </a:solidFill>
              </a:rPr>
              <a:t>Over the past century - in particular the last 2 decades - we have established an </a:t>
            </a:r>
          </a:p>
          <a:p>
            <a:pPr marL="0" indent="0">
              <a:buNone/>
            </a:pPr>
            <a:r>
              <a:rPr lang="nl-NL" sz="1600" dirty="0">
                <a:solidFill>
                  <a:schemeClr val="bg1"/>
                </a:solidFill>
              </a:rPr>
              <a:t>a</a:t>
            </a:r>
            <a:r>
              <a:rPr lang="nl-NL" sz="1600" dirty="0" smtClean="0">
                <a:solidFill>
                  <a:schemeClr val="bg1"/>
                </a:solidFill>
              </a:rPr>
              <a:t>mazingly accurate view of the Universe in which we live:</a:t>
            </a:r>
          </a:p>
          <a:p>
            <a:pPr marL="0" indent="0">
              <a:buNone/>
            </a:pPr>
            <a:endParaRPr lang="nl-NL" sz="1600" dirty="0">
              <a:solidFill>
                <a:schemeClr val="bg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nl-NL" sz="1400" dirty="0" smtClean="0">
                <a:solidFill>
                  <a:schemeClr val="bg1"/>
                </a:solidFill>
              </a:rPr>
              <a:t> It was formed in the Hot Big Bang:                                  T</a:t>
            </a:r>
            <a:r>
              <a:rPr lang="nl-NL" sz="1400" baseline="-25000" dirty="0" smtClean="0">
                <a:solidFill>
                  <a:schemeClr val="bg1"/>
                </a:solidFill>
              </a:rPr>
              <a:t>0</a:t>
            </a:r>
            <a:r>
              <a:rPr lang="nl-NL" sz="1400" dirty="0" smtClean="0">
                <a:solidFill>
                  <a:schemeClr val="bg1"/>
                </a:solidFill>
              </a:rPr>
              <a:t> = 13.798</a:t>
            </a:r>
            <a:r>
              <a:rPr lang="nl-NL" sz="1400" b="1" dirty="0" smtClean="0">
                <a:solidFill>
                  <a:srgbClr val="FFFFFF"/>
                </a:solidFill>
                <a:cs typeface="Arial" charset="0"/>
                <a:sym typeface="Mathematica1"/>
              </a:rPr>
              <a:t></a:t>
            </a:r>
            <a:r>
              <a:rPr lang="nl-NL" sz="1400" dirty="0">
                <a:solidFill>
                  <a:srgbClr val="FFFFFF"/>
                </a:solidFill>
                <a:cs typeface="Arial" charset="0"/>
                <a:sym typeface="Mathematica1"/>
              </a:rPr>
              <a:t>0.037</a:t>
            </a:r>
            <a:r>
              <a:rPr lang="nl-NL" sz="1400" dirty="0" smtClean="0">
                <a:solidFill>
                  <a:schemeClr val="bg1"/>
                </a:solidFill>
              </a:rPr>
              <a:t> Gigayears ago</a:t>
            </a:r>
          </a:p>
          <a:p>
            <a:pPr>
              <a:buFont typeface="Arial" panose="020B0604020202020204" pitchFamily="34" charset="0"/>
              <a:buChar char="•"/>
            </a:pPr>
            <a:endParaRPr lang="nl-NL" sz="1400" dirty="0" smtClean="0">
              <a:solidFill>
                <a:schemeClr val="bg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nl-NL" sz="1400" dirty="0">
                <a:solidFill>
                  <a:schemeClr val="bg1"/>
                </a:solidFill>
              </a:rPr>
              <a:t> </a:t>
            </a:r>
            <a:r>
              <a:rPr lang="nl-NL" sz="1400" dirty="0" smtClean="0">
                <a:solidFill>
                  <a:schemeClr val="bg1"/>
                </a:solidFill>
              </a:rPr>
              <a:t>Space (!!!) is expanding ever since:                                 H</a:t>
            </a:r>
            <a:r>
              <a:rPr lang="nl-NL" sz="1400" baseline="-25000" dirty="0" smtClean="0">
                <a:solidFill>
                  <a:schemeClr val="bg1"/>
                </a:solidFill>
              </a:rPr>
              <a:t>0</a:t>
            </a:r>
            <a:r>
              <a:rPr lang="nl-NL" sz="1400" dirty="0" smtClean="0">
                <a:solidFill>
                  <a:schemeClr val="bg1"/>
                </a:solidFill>
              </a:rPr>
              <a:t> = 67.74</a:t>
            </a:r>
            <a:r>
              <a:rPr lang="nl-NL" sz="1400" b="1" dirty="0" smtClean="0">
                <a:solidFill>
                  <a:srgbClr val="FFFFFF"/>
                </a:solidFill>
                <a:cs typeface="Arial" charset="0"/>
                <a:sym typeface="Mathematica1"/>
              </a:rPr>
              <a:t></a:t>
            </a:r>
            <a:r>
              <a:rPr lang="nl-NL" sz="1400" dirty="0" smtClean="0">
                <a:solidFill>
                  <a:srgbClr val="FFFFFF"/>
                </a:solidFill>
                <a:cs typeface="Arial" charset="0"/>
                <a:sym typeface="Mathematica1"/>
              </a:rPr>
              <a:t>0.46   km/s/Mpc</a:t>
            </a:r>
          </a:p>
          <a:p>
            <a:pPr marL="0" indent="0">
              <a:buNone/>
            </a:pPr>
            <a:endParaRPr lang="nl-NL" sz="1400" dirty="0">
              <a:solidFill>
                <a:srgbClr val="FFFFFF"/>
              </a:solidFill>
              <a:cs typeface="Arial" charset="0"/>
              <a:sym typeface="Mathematica1"/>
            </a:endParaRPr>
          </a:p>
          <a:p>
            <a:pPr marL="0" indent="0">
              <a:buNone/>
            </a:pPr>
            <a:r>
              <a:rPr lang="nl-NL" sz="1400" dirty="0" smtClean="0">
                <a:solidFill>
                  <a:srgbClr val="FFFFFF"/>
                </a:solidFill>
                <a:cs typeface="Arial" charset="0"/>
                <a:sym typeface="Mathematica1"/>
              </a:rPr>
              <a:t>        expansion acceleraring since:                                                  6.7</a:t>
            </a:r>
            <a:r>
              <a:rPr lang="nl-NL" sz="1400" b="1" dirty="0" smtClean="0">
                <a:solidFill>
                  <a:srgbClr val="FFFFFF"/>
                </a:solidFill>
                <a:cs typeface="Arial" charset="0"/>
                <a:sym typeface="Mathematica1"/>
              </a:rPr>
              <a:t>  </a:t>
            </a:r>
            <a:r>
              <a:rPr lang="nl-NL" sz="1400" dirty="0" smtClean="0">
                <a:solidFill>
                  <a:srgbClr val="FFFFFF"/>
                </a:solidFill>
                <a:cs typeface="Arial" charset="0"/>
                <a:sym typeface="Mathematica1"/>
              </a:rPr>
              <a:t>0.4 Gigayears ago        </a:t>
            </a:r>
          </a:p>
          <a:p>
            <a:pPr marL="0" indent="0">
              <a:buNone/>
            </a:pPr>
            <a:r>
              <a:rPr lang="nl-NL" sz="1400" dirty="0" smtClean="0">
                <a:solidFill>
                  <a:schemeClr val="bg1"/>
                </a:solidFill>
              </a:rPr>
              <a:t>          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nl-NL" sz="1400" dirty="0">
                <a:solidFill>
                  <a:schemeClr val="bg1"/>
                </a:solidFill>
              </a:rPr>
              <a:t> </a:t>
            </a:r>
            <a:r>
              <a:rPr lang="nl-NL" sz="1400" dirty="0" smtClean="0">
                <a:solidFill>
                  <a:schemeClr val="bg1"/>
                </a:solidFill>
              </a:rPr>
              <a:t>It has an average energy density of:                                 </a:t>
            </a:r>
            <a:r>
              <a:rPr lang="nl-NL" sz="1400" dirty="0" smtClean="0">
                <a:solidFill>
                  <a:schemeClr val="bg1"/>
                </a:solidFill>
                <a:sym typeface="Mathematica1"/>
              </a:rPr>
              <a:t></a:t>
            </a:r>
            <a:r>
              <a:rPr lang="nl-NL" sz="1400" baseline="-25000" dirty="0" smtClean="0">
                <a:solidFill>
                  <a:schemeClr val="bg1"/>
                </a:solidFill>
                <a:sym typeface="Mathematica1"/>
              </a:rPr>
              <a:t>0</a:t>
            </a:r>
            <a:r>
              <a:rPr lang="nl-NL" sz="1400" dirty="0" smtClean="0">
                <a:solidFill>
                  <a:schemeClr val="bg1"/>
                </a:solidFill>
                <a:sym typeface="Mathematica1"/>
              </a:rPr>
              <a:t> =</a:t>
            </a:r>
            <a:r>
              <a:rPr lang="nl-NL" sz="1400" dirty="0" smtClean="0">
                <a:solidFill>
                  <a:schemeClr val="bg1"/>
                </a:solidFill>
              </a:rPr>
              <a:t>  0.862 </a:t>
            </a:r>
            <a:r>
              <a:rPr lang="nl-NL" sz="1400" dirty="0" smtClean="0">
                <a:solidFill>
                  <a:schemeClr val="bg1"/>
                </a:solidFill>
                <a:sym typeface="Mathematica1"/>
              </a:rPr>
              <a:t> 10</a:t>
            </a:r>
            <a:r>
              <a:rPr lang="nl-NL" sz="1400" baseline="30000" dirty="0" smtClean="0">
                <a:solidFill>
                  <a:schemeClr val="bg1"/>
                </a:solidFill>
                <a:sym typeface="Mathematica1"/>
              </a:rPr>
              <a:t>-29</a:t>
            </a:r>
            <a:r>
              <a:rPr lang="nl-NL" sz="1400" dirty="0" smtClean="0">
                <a:solidFill>
                  <a:schemeClr val="bg1"/>
                </a:solidFill>
                <a:sym typeface="Mathematica1"/>
              </a:rPr>
              <a:t>  g/cm</a:t>
            </a:r>
            <a:r>
              <a:rPr lang="nl-NL" sz="1400" baseline="30000" dirty="0" smtClean="0">
                <a:solidFill>
                  <a:schemeClr val="bg1"/>
                </a:solidFill>
                <a:sym typeface="Mathematica1"/>
              </a:rPr>
              <a:t>3</a:t>
            </a:r>
            <a:r>
              <a:rPr lang="nl-NL" sz="1400" dirty="0" smtClean="0">
                <a:solidFill>
                  <a:schemeClr val="bg1"/>
                </a:solidFill>
              </a:rPr>
              <a:t>    </a:t>
            </a:r>
          </a:p>
          <a:p>
            <a:pPr>
              <a:buFont typeface="Arial" panose="020B0604020202020204" pitchFamily="34" charset="0"/>
              <a:buChar char="•"/>
            </a:pPr>
            <a:endParaRPr lang="nl-NL" sz="1400" dirty="0" smtClean="0">
              <a:solidFill>
                <a:schemeClr val="bg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nl-NL" sz="1400" dirty="0">
                <a:solidFill>
                  <a:schemeClr val="bg1"/>
                </a:solidFill>
              </a:rPr>
              <a:t> </a:t>
            </a:r>
            <a:r>
              <a:rPr lang="nl-NL" sz="1400" dirty="0" smtClean="0">
                <a:solidFill>
                  <a:schemeClr val="bg1"/>
                </a:solidFill>
              </a:rPr>
              <a:t>The outer edge/Horizon of the visible Universe:               d</a:t>
            </a:r>
            <a:r>
              <a:rPr lang="nl-NL" sz="1400" baseline="-25000" dirty="0" smtClean="0">
                <a:solidFill>
                  <a:schemeClr val="bg1"/>
                </a:solidFill>
              </a:rPr>
              <a:t>H</a:t>
            </a:r>
            <a:r>
              <a:rPr lang="nl-NL" sz="1400" dirty="0" smtClean="0">
                <a:solidFill>
                  <a:schemeClr val="bg1"/>
                </a:solidFill>
              </a:rPr>
              <a:t>  </a:t>
            </a:r>
            <a:r>
              <a:rPr lang="nl-NL" sz="1400" dirty="0" smtClean="0">
                <a:solidFill>
                  <a:schemeClr val="bg1"/>
                </a:solidFill>
                <a:sym typeface="Mathematica1"/>
              </a:rPr>
              <a:t></a:t>
            </a:r>
            <a:r>
              <a:rPr lang="nl-NL" sz="1400" dirty="0" smtClean="0">
                <a:solidFill>
                  <a:schemeClr val="bg1"/>
                </a:solidFill>
              </a:rPr>
              <a:t>  41 Giga lightyears </a:t>
            </a:r>
          </a:p>
          <a:p>
            <a:pPr marL="0" indent="0">
              <a:buNone/>
            </a:pPr>
            <a:r>
              <a:rPr lang="nl-NL" sz="1400" dirty="0">
                <a:solidFill>
                  <a:schemeClr val="bg1"/>
                </a:solidFill>
              </a:rPr>
              <a:t> </a:t>
            </a:r>
            <a:r>
              <a:rPr lang="nl-NL" sz="1400" dirty="0" smtClean="0">
                <a:solidFill>
                  <a:schemeClr val="bg1"/>
                </a:solidFill>
              </a:rPr>
              <a:t>              within Horizon:                                                            # galaxies  </a:t>
            </a:r>
            <a:r>
              <a:rPr lang="nl-NL" sz="1400" dirty="0" smtClean="0">
                <a:solidFill>
                  <a:schemeClr val="bg1"/>
                </a:solidFill>
                <a:sym typeface="Mathematica1"/>
              </a:rPr>
              <a:t>  10010</a:t>
            </a:r>
            <a:r>
              <a:rPr lang="nl-NL" sz="1400" baseline="30000" dirty="0" smtClean="0">
                <a:solidFill>
                  <a:schemeClr val="bg1"/>
                </a:solidFill>
                <a:sym typeface="Mathematica1"/>
              </a:rPr>
              <a:t>9</a:t>
            </a:r>
            <a:r>
              <a:rPr lang="nl-NL" sz="1400" dirty="0" smtClean="0">
                <a:solidFill>
                  <a:schemeClr val="bg1"/>
                </a:solidFill>
              </a:rPr>
              <a:t>    </a:t>
            </a:r>
          </a:p>
          <a:p>
            <a:pPr marL="0" indent="0">
              <a:buNone/>
            </a:pPr>
            <a:r>
              <a:rPr lang="nl-NL" sz="1400" dirty="0">
                <a:solidFill>
                  <a:schemeClr val="bg1"/>
                </a:solidFill>
              </a:rPr>
              <a:t> </a:t>
            </a:r>
            <a:r>
              <a:rPr lang="nl-NL" sz="1400" dirty="0" smtClean="0">
                <a:solidFill>
                  <a:schemeClr val="bg1"/>
                </a:solidFill>
              </a:rPr>
              <a:t>                                                                                                  # stars       </a:t>
            </a:r>
            <a:r>
              <a:rPr lang="nl-NL" sz="1400" dirty="0" smtClean="0">
                <a:solidFill>
                  <a:schemeClr val="bg1"/>
                </a:solidFill>
                <a:sym typeface="Mathematica1"/>
              </a:rPr>
              <a:t>   20010</a:t>
            </a:r>
            <a:r>
              <a:rPr lang="nl-NL" sz="1400" baseline="30000" dirty="0" smtClean="0">
                <a:solidFill>
                  <a:schemeClr val="bg1"/>
                </a:solidFill>
                <a:sym typeface="Mathematica1"/>
              </a:rPr>
              <a:t>18</a:t>
            </a:r>
            <a:r>
              <a:rPr lang="nl-NL" sz="1400" dirty="0" smtClean="0">
                <a:solidFill>
                  <a:schemeClr val="bg1"/>
                </a:solidFill>
              </a:rPr>
              <a:t>                     </a:t>
            </a:r>
          </a:p>
          <a:p>
            <a:pPr>
              <a:buFont typeface="Arial" panose="020B0604020202020204" pitchFamily="34" charset="0"/>
              <a:buChar char="•"/>
            </a:pPr>
            <a:endParaRPr lang="nl-NL" sz="1400" dirty="0">
              <a:solidFill>
                <a:schemeClr val="bg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nl-NL" sz="1400" dirty="0" smtClean="0">
                <a:solidFill>
                  <a:schemeClr val="bg1"/>
                </a:solidFill>
              </a:rPr>
              <a:t> On every atom   (proton/neutron):                                     </a:t>
            </a:r>
            <a:r>
              <a:rPr lang="nl-NL" sz="1400" dirty="0" smtClean="0">
                <a:solidFill>
                  <a:schemeClr val="bg1"/>
                </a:solidFill>
                <a:sym typeface="Mathematica1"/>
              </a:rPr>
              <a:t>  1.9  10</a:t>
            </a:r>
            <a:r>
              <a:rPr lang="nl-NL" sz="1400" baseline="30000" dirty="0" smtClean="0">
                <a:solidFill>
                  <a:schemeClr val="bg1"/>
                </a:solidFill>
                <a:sym typeface="Mathematica1"/>
              </a:rPr>
              <a:t>9</a:t>
            </a:r>
            <a:r>
              <a:rPr lang="nl-NL" sz="1400" dirty="0" smtClean="0">
                <a:solidFill>
                  <a:schemeClr val="bg1"/>
                </a:solidFill>
                <a:sym typeface="Mathematica1"/>
              </a:rPr>
              <a:t> </a:t>
            </a:r>
            <a:r>
              <a:rPr lang="nl-NL" sz="1400" dirty="0" smtClean="0">
                <a:solidFill>
                  <a:schemeClr val="bg1"/>
                </a:solidFill>
              </a:rPr>
              <a:t>  photons</a:t>
            </a:r>
          </a:p>
          <a:p>
            <a:pPr>
              <a:buFont typeface="Arial" panose="020B0604020202020204" pitchFamily="34" charset="0"/>
              <a:buChar char="•"/>
            </a:pPr>
            <a:endParaRPr lang="nl-NL" sz="1400" dirty="0">
              <a:solidFill>
                <a:schemeClr val="bg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nl-NL" sz="1400" dirty="0">
                <a:solidFill>
                  <a:schemeClr val="bg1"/>
                </a:solidFill>
              </a:rPr>
              <a:t> </a:t>
            </a:r>
            <a:r>
              <a:rPr lang="nl-NL" sz="1400" dirty="0" smtClean="0">
                <a:solidFill>
                  <a:schemeClr val="bg1"/>
                </a:solidFill>
              </a:rPr>
              <a:t>Space is almost perfectly flat:                                           </a:t>
            </a:r>
            <a:r>
              <a:rPr lang="nl-NL" sz="1400" dirty="0" smtClean="0">
                <a:solidFill>
                  <a:schemeClr val="bg1"/>
                </a:solidFill>
                <a:sym typeface="Mathematica1"/>
              </a:rPr>
              <a:t></a:t>
            </a:r>
            <a:r>
              <a:rPr lang="nl-NL" sz="1400" baseline="-25000" dirty="0" smtClean="0">
                <a:solidFill>
                  <a:schemeClr val="bg1"/>
                </a:solidFill>
                <a:sym typeface="Mathematica1"/>
              </a:rPr>
              <a:t>k</a:t>
            </a:r>
            <a:r>
              <a:rPr lang="nl-NL" sz="1400" dirty="0" smtClean="0">
                <a:solidFill>
                  <a:schemeClr val="bg1"/>
                </a:solidFill>
                <a:sym typeface="Mathematica1"/>
              </a:rPr>
              <a:t>  0.000 </a:t>
            </a:r>
            <a:r>
              <a:rPr lang="nl-NL" sz="1400" b="1" dirty="0" smtClean="0">
                <a:solidFill>
                  <a:srgbClr val="FFFFFF"/>
                </a:solidFill>
                <a:cs typeface="Arial" charset="0"/>
                <a:sym typeface="Mathematica1"/>
              </a:rPr>
              <a:t></a:t>
            </a:r>
            <a:r>
              <a:rPr lang="nl-NL" sz="1400" dirty="0">
                <a:solidFill>
                  <a:srgbClr val="FFFFFF"/>
                </a:solidFill>
                <a:cs typeface="Arial" charset="0"/>
                <a:sym typeface="Mathematica1"/>
              </a:rPr>
              <a:t> </a:t>
            </a:r>
            <a:r>
              <a:rPr lang="nl-NL" sz="1400" dirty="0" smtClean="0">
                <a:solidFill>
                  <a:srgbClr val="FFFFFF"/>
                </a:solidFill>
                <a:cs typeface="Arial" charset="0"/>
                <a:sym typeface="Mathematica1"/>
              </a:rPr>
              <a:t>0.005</a:t>
            </a:r>
            <a:r>
              <a:rPr lang="nl-NL" sz="1400" dirty="0" smtClean="0">
                <a:solidFill>
                  <a:schemeClr val="bg1"/>
                </a:solidFill>
              </a:rPr>
              <a:t>              </a:t>
            </a:r>
          </a:p>
          <a:p>
            <a:pPr>
              <a:buFont typeface="Arial" panose="020B0604020202020204" pitchFamily="34" charset="0"/>
              <a:buChar char="•"/>
            </a:pPr>
            <a:endParaRPr lang="nl-NL" sz="1400" dirty="0">
              <a:solidFill>
                <a:schemeClr val="bg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nl-NL" sz="1400" dirty="0" smtClean="0">
                <a:solidFill>
                  <a:schemeClr val="bg1"/>
                </a:solidFill>
              </a:rPr>
              <a:t> Cosmic composition:                                                         Baryons (protons/neutrons)        </a:t>
            </a:r>
            <a:r>
              <a:rPr lang="nl-NL" sz="1400" dirty="0" smtClean="0">
                <a:solidFill>
                  <a:schemeClr val="bg1"/>
                </a:solidFill>
                <a:sym typeface="Mathematica1"/>
              </a:rPr>
              <a:t>    4.9%</a:t>
            </a:r>
          </a:p>
          <a:p>
            <a:pPr marL="0" indent="0">
              <a:buNone/>
            </a:pPr>
            <a:r>
              <a:rPr lang="nl-NL" sz="1400" dirty="0">
                <a:solidFill>
                  <a:schemeClr val="bg1"/>
                </a:solidFill>
                <a:sym typeface="Mathematica1"/>
              </a:rPr>
              <a:t> </a:t>
            </a:r>
            <a:r>
              <a:rPr lang="nl-NL" sz="1400" dirty="0" smtClean="0">
                <a:solidFill>
                  <a:schemeClr val="bg1"/>
                </a:solidFill>
                <a:sym typeface="Mathematica1"/>
              </a:rPr>
              <a:t>                                                                                                 Dark Matter                                    26.8%</a:t>
            </a:r>
          </a:p>
          <a:p>
            <a:pPr marL="0" indent="0">
              <a:buNone/>
            </a:pPr>
            <a:r>
              <a:rPr lang="nl-NL" sz="1400" dirty="0" smtClean="0">
                <a:solidFill>
                  <a:schemeClr val="bg1"/>
                </a:solidFill>
                <a:sym typeface="Mathematica1"/>
              </a:rPr>
              <a:t> </a:t>
            </a:r>
            <a:r>
              <a:rPr lang="nl-NL" sz="1400" dirty="0" smtClean="0">
                <a:solidFill>
                  <a:schemeClr val="bg1"/>
                </a:solidFill>
              </a:rPr>
              <a:t>                                                                                                 Dark Energy                                </a:t>
            </a:r>
            <a:r>
              <a:rPr lang="nl-NL" sz="1400" dirty="0" smtClean="0">
                <a:solidFill>
                  <a:schemeClr val="bg1"/>
                </a:solidFill>
                <a:sym typeface="Mathematica1"/>
              </a:rPr>
              <a:t>   68.3%</a:t>
            </a:r>
            <a:endParaRPr lang="en-GB" sz="1400" dirty="0">
              <a:solidFill>
                <a:schemeClr val="bg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95536" y="1772816"/>
            <a:ext cx="8496944" cy="4968552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3044022"/>
      </p:ext>
    </p:extLst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51069" y="-243408"/>
            <a:ext cx="12426831" cy="770485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-1351069" y="44624"/>
            <a:ext cx="12426831" cy="7272808"/>
          </a:xfrm>
          <a:prstGeom prst="rect">
            <a:avLst/>
          </a:prstGeom>
          <a:solidFill>
            <a:schemeClr val="tx1">
              <a:lumMod val="75000"/>
              <a:alpha val="5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043608" y="980728"/>
            <a:ext cx="7920880" cy="4572000"/>
          </a:xfrm>
          <a:effectLst>
            <a:outerShdw blurRad="50800" dist="114300" dir="2820000" algn="ctr" rotWithShape="0">
              <a:srgbClr val="000000">
                <a:alpha val="43137"/>
              </a:srgbClr>
            </a:outerShdw>
          </a:effectLst>
        </p:spPr>
        <p:txBody>
          <a:bodyPr/>
          <a:lstStyle/>
          <a:p>
            <a:pPr marL="0" indent="0">
              <a:buNone/>
            </a:pPr>
            <a:r>
              <a:rPr lang="en-GB" sz="1500" dirty="0">
                <a:solidFill>
                  <a:schemeClr val="bg1"/>
                </a:solidFill>
              </a:rPr>
              <a:t>14 </a:t>
            </a:r>
            <a:r>
              <a:rPr lang="en-GB" sz="1500" dirty="0" smtClean="0">
                <a:solidFill>
                  <a:schemeClr val="bg1"/>
                </a:solidFill>
              </a:rPr>
              <a:t>And </a:t>
            </a:r>
            <a:r>
              <a:rPr lang="en-GB" sz="1500" dirty="0">
                <a:solidFill>
                  <a:schemeClr val="bg1"/>
                </a:solidFill>
              </a:rPr>
              <a:t>God said, Let there be lights in the firmament of  </a:t>
            </a:r>
            <a:r>
              <a:rPr lang="en-GB" sz="1500" dirty="0" smtClean="0">
                <a:solidFill>
                  <a:schemeClr val="bg1"/>
                </a:solidFill>
              </a:rPr>
              <a:t>the </a:t>
            </a:r>
            <a:r>
              <a:rPr lang="en-GB" sz="1500" dirty="0">
                <a:solidFill>
                  <a:schemeClr val="bg1"/>
                </a:solidFill>
              </a:rPr>
              <a:t>heaven </a:t>
            </a:r>
            <a:endParaRPr lang="en-GB" sz="1500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GB" sz="1500" dirty="0">
                <a:solidFill>
                  <a:schemeClr val="bg1"/>
                </a:solidFill>
              </a:rPr>
              <a:t> </a:t>
            </a:r>
            <a:r>
              <a:rPr lang="en-GB" sz="1500" dirty="0" smtClean="0">
                <a:solidFill>
                  <a:schemeClr val="bg1"/>
                </a:solidFill>
              </a:rPr>
              <a:t>    to </a:t>
            </a:r>
            <a:r>
              <a:rPr lang="en-GB" sz="1500" dirty="0">
                <a:solidFill>
                  <a:schemeClr val="bg1"/>
                </a:solidFill>
              </a:rPr>
              <a:t>divide the day from the night; and let them be for signs, and for seasons, </a:t>
            </a:r>
            <a:endParaRPr lang="en-GB" sz="1500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GB" sz="1500" dirty="0">
                <a:solidFill>
                  <a:schemeClr val="bg1"/>
                </a:solidFill>
              </a:rPr>
              <a:t> </a:t>
            </a:r>
            <a:r>
              <a:rPr lang="en-GB" sz="1500" dirty="0" smtClean="0">
                <a:solidFill>
                  <a:schemeClr val="bg1"/>
                </a:solidFill>
              </a:rPr>
              <a:t>     and </a:t>
            </a:r>
            <a:r>
              <a:rPr lang="en-GB" sz="1500" dirty="0">
                <a:solidFill>
                  <a:schemeClr val="bg1"/>
                </a:solidFill>
              </a:rPr>
              <a:t>for days, and years: </a:t>
            </a:r>
            <a:endParaRPr lang="en-GB" sz="1500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GB" sz="1500" dirty="0" smtClean="0">
                <a:solidFill>
                  <a:schemeClr val="bg1"/>
                </a:solidFill>
              </a:rPr>
              <a:t>15 </a:t>
            </a:r>
            <a:r>
              <a:rPr lang="en-GB" sz="1500" dirty="0">
                <a:solidFill>
                  <a:schemeClr val="bg1"/>
                </a:solidFill>
              </a:rPr>
              <a:t>And let them be for lights in the firmament of the heaven to give light upon the earth: </a:t>
            </a:r>
            <a:endParaRPr lang="en-GB" sz="1500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GB" sz="1500" dirty="0">
                <a:solidFill>
                  <a:schemeClr val="bg1"/>
                </a:solidFill>
              </a:rPr>
              <a:t> </a:t>
            </a:r>
            <a:r>
              <a:rPr lang="en-GB" sz="1500" dirty="0" smtClean="0">
                <a:solidFill>
                  <a:schemeClr val="bg1"/>
                </a:solidFill>
              </a:rPr>
              <a:t>   and </a:t>
            </a:r>
            <a:r>
              <a:rPr lang="en-GB" sz="1500" dirty="0">
                <a:solidFill>
                  <a:schemeClr val="bg1"/>
                </a:solidFill>
              </a:rPr>
              <a:t>it was so. </a:t>
            </a:r>
            <a:endParaRPr lang="en-GB" sz="1500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GB" sz="1500" dirty="0" smtClean="0">
                <a:solidFill>
                  <a:schemeClr val="bg1"/>
                </a:solidFill>
              </a:rPr>
              <a:t>16 </a:t>
            </a:r>
            <a:r>
              <a:rPr lang="en-GB" sz="1500" dirty="0">
                <a:solidFill>
                  <a:schemeClr val="bg1"/>
                </a:solidFill>
              </a:rPr>
              <a:t>And God made two great lights; </a:t>
            </a:r>
            <a:endParaRPr lang="en-GB" sz="1500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GB" sz="1500" dirty="0">
                <a:solidFill>
                  <a:schemeClr val="bg1"/>
                </a:solidFill>
              </a:rPr>
              <a:t> </a:t>
            </a:r>
            <a:r>
              <a:rPr lang="en-GB" sz="1500" dirty="0" smtClean="0">
                <a:solidFill>
                  <a:schemeClr val="bg1"/>
                </a:solidFill>
              </a:rPr>
              <a:t>   the </a:t>
            </a:r>
            <a:r>
              <a:rPr lang="en-GB" sz="1500" dirty="0">
                <a:solidFill>
                  <a:schemeClr val="bg1"/>
                </a:solidFill>
              </a:rPr>
              <a:t>greater light to rule the day, and the lesser light to rule the night: </a:t>
            </a:r>
            <a:endParaRPr lang="en-GB" sz="1500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GB" sz="1500" i="1" dirty="0">
                <a:solidFill>
                  <a:schemeClr val="bg1"/>
                </a:solidFill>
              </a:rPr>
              <a:t> </a:t>
            </a:r>
            <a:r>
              <a:rPr lang="en-GB" sz="1500" i="1" dirty="0" smtClean="0">
                <a:solidFill>
                  <a:schemeClr val="bg1"/>
                </a:solidFill>
              </a:rPr>
              <a:t>   [</a:t>
            </a:r>
            <a:r>
              <a:rPr lang="en-GB" sz="1500" i="1" dirty="0">
                <a:solidFill>
                  <a:schemeClr val="bg1"/>
                </a:solidFill>
              </a:rPr>
              <a:t>he made]</a:t>
            </a:r>
            <a:r>
              <a:rPr lang="en-GB" sz="1500" dirty="0">
                <a:solidFill>
                  <a:schemeClr val="bg1"/>
                </a:solidFill>
              </a:rPr>
              <a:t> the stars also. </a:t>
            </a:r>
            <a:endParaRPr lang="en-GB" sz="1500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GB" sz="1500" dirty="0" smtClean="0">
                <a:solidFill>
                  <a:schemeClr val="bg1"/>
                </a:solidFill>
              </a:rPr>
              <a:t>17 </a:t>
            </a:r>
            <a:r>
              <a:rPr lang="en-GB" sz="1500" dirty="0">
                <a:solidFill>
                  <a:schemeClr val="bg1"/>
                </a:solidFill>
              </a:rPr>
              <a:t>And God set them in the firmament of the heaven to give light upon the earth, </a:t>
            </a:r>
            <a:endParaRPr lang="en-GB" sz="1500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GB" sz="1500" dirty="0" smtClean="0">
                <a:solidFill>
                  <a:schemeClr val="bg1"/>
                </a:solidFill>
              </a:rPr>
              <a:t>18 </a:t>
            </a:r>
            <a:r>
              <a:rPr lang="en-GB" sz="1500" dirty="0">
                <a:solidFill>
                  <a:schemeClr val="bg1"/>
                </a:solidFill>
              </a:rPr>
              <a:t>And to rule over the day and over the night, </a:t>
            </a:r>
            <a:endParaRPr lang="en-GB" sz="1500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GB" sz="1500" dirty="0">
                <a:solidFill>
                  <a:schemeClr val="bg1"/>
                </a:solidFill>
              </a:rPr>
              <a:t> </a:t>
            </a:r>
            <a:r>
              <a:rPr lang="en-GB" sz="1500" dirty="0" smtClean="0">
                <a:solidFill>
                  <a:schemeClr val="bg1"/>
                </a:solidFill>
              </a:rPr>
              <a:t>    and </a:t>
            </a:r>
            <a:r>
              <a:rPr lang="en-GB" sz="1500" dirty="0">
                <a:solidFill>
                  <a:schemeClr val="bg1"/>
                </a:solidFill>
              </a:rPr>
              <a:t>to divide the light from the darkness: </a:t>
            </a:r>
            <a:endParaRPr lang="en-GB" sz="1500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GB" sz="1500" dirty="0">
                <a:solidFill>
                  <a:schemeClr val="bg1"/>
                </a:solidFill>
              </a:rPr>
              <a:t> </a:t>
            </a:r>
            <a:r>
              <a:rPr lang="en-GB" sz="1500" dirty="0" smtClean="0">
                <a:solidFill>
                  <a:schemeClr val="bg1"/>
                </a:solidFill>
              </a:rPr>
              <a:t>    and </a:t>
            </a:r>
            <a:r>
              <a:rPr lang="en-GB" sz="1500" dirty="0">
                <a:solidFill>
                  <a:schemeClr val="bg1"/>
                </a:solidFill>
              </a:rPr>
              <a:t>God saw that </a:t>
            </a:r>
            <a:r>
              <a:rPr lang="en-GB" sz="1500" i="1" dirty="0">
                <a:solidFill>
                  <a:schemeClr val="bg1"/>
                </a:solidFill>
              </a:rPr>
              <a:t>[it was]</a:t>
            </a:r>
            <a:r>
              <a:rPr lang="en-GB" sz="1500" dirty="0">
                <a:solidFill>
                  <a:schemeClr val="bg1"/>
                </a:solidFill>
              </a:rPr>
              <a:t> good. </a:t>
            </a:r>
            <a:endParaRPr lang="en-GB" sz="1500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GB" sz="1500" dirty="0" smtClean="0">
                <a:solidFill>
                  <a:schemeClr val="bg1"/>
                </a:solidFill>
              </a:rPr>
              <a:t>19 </a:t>
            </a:r>
            <a:r>
              <a:rPr lang="en-GB" sz="1500" dirty="0">
                <a:solidFill>
                  <a:schemeClr val="bg1"/>
                </a:solidFill>
              </a:rPr>
              <a:t>And the evening and the morning were the fourth day</a:t>
            </a:r>
            <a:r>
              <a:rPr lang="en-GB" sz="1500" dirty="0" smtClean="0">
                <a:solidFill>
                  <a:schemeClr val="bg1"/>
                </a:solidFill>
              </a:rPr>
              <a:t>.</a:t>
            </a:r>
          </a:p>
          <a:p>
            <a:pPr marL="0" indent="0">
              <a:buNone/>
            </a:pPr>
            <a:endParaRPr lang="nl-NL" sz="1500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nl-NL" sz="1500" dirty="0" smtClean="0"/>
          </a:p>
          <a:p>
            <a:pPr marL="0" indent="0">
              <a:buNone/>
            </a:pPr>
            <a:endParaRPr lang="nl-NL" sz="1500" dirty="0"/>
          </a:p>
          <a:p>
            <a:pPr marL="0" indent="0">
              <a:buNone/>
            </a:pPr>
            <a:r>
              <a:rPr lang="nl-NL" sz="1500" dirty="0" smtClean="0"/>
              <a:t>                                                                                           </a:t>
            </a:r>
            <a:r>
              <a:rPr lang="nl-NL" sz="1800" i="1" dirty="0" smtClean="0"/>
              <a:t>Genesis  1:14-1:19</a:t>
            </a:r>
            <a:endParaRPr lang="en-GB" sz="1800" i="1" dirty="0"/>
          </a:p>
          <a:p>
            <a:pPr marL="0" indent="0">
              <a:buNone/>
            </a:pPr>
            <a:endParaRPr lang="en-GB" sz="1500" dirty="0" smtClean="0"/>
          </a:p>
          <a:p>
            <a:pPr marL="0" indent="0">
              <a:buNone/>
            </a:pPr>
            <a:r>
              <a:rPr lang="en-GB" sz="1500" dirty="0"/>
              <a:t/>
            </a:r>
            <a:br>
              <a:rPr lang="en-GB" sz="1500" dirty="0"/>
            </a:b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35230083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8851" name="Rectangle 3"/>
          <p:cNvSpPr>
            <a:spLocks noChangeArrowheads="1"/>
          </p:cNvSpPr>
          <p:nvPr/>
        </p:nvSpPr>
        <p:spPr bwMode="auto">
          <a:xfrm>
            <a:off x="4462463" y="4652963"/>
            <a:ext cx="4681537" cy="201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endParaRPr lang="en-US" sz="2800" b="1" dirty="0">
              <a:solidFill>
                <a:prstClr val="blac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apyrus" pitchFamily="66" charset="0"/>
            </a:endParaRPr>
          </a:p>
        </p:txBody>
      </p:sp>
      <p:sp>
        <p:nvSpPr>
          <p:cNvPr id="1358853" name="Rectangle 5"/>
          <p:cNvSpPr>
            <a:spLocks noChangeArrowheads="1"/>
          </p:cNvSpPr>
          <p:nvPr/>
        </p:nvSpPr>
        <p:spPr bwMode="auto">
          <a:xfrm>
            <a:off x="-252413" y="5486400"/>
            <a:ext cx="9217026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6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  <a:t>   </a:t>
            </a:r>
            <a:r>
              <a:rPr lang="en-US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  <a:t> </a:t>
            </a:r>
            <a:br>
              <a:rPr lang="en-US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</a:br>
            <a:endParaRPr lang="en-US" sz="4800" b="1" dirty="0">
              <a:solidFill>
                <a:prstClr val="blac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apyrus" pitchFamily="66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1708" y="1412776"/>
            <a:ext cx="4822586" cy="346493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283968" y="5026067"/>
            <a:ext cx="73533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 smtClean="0"/>
              <a:t>Marduk and the Dragon</a:t>
            </a:r>
          </a:p>
          <a:p>
            <a:r>
              <a:rPr lang="nl-NL" sz="1200" dirty="0" smtClean="0"/>
              <a:t>Marduk, chief god of Babylon, destroys – with his thunderbolt – </a:t>
            </a:r>
          </a:p>
          <a:p>
            <a:r>
              <a:rPr lang="nl-NL" sz="1200" dirty="0" smtClean="0"/>
              <a:t>Tiamat the dragon of primeval chaos </a:t>
            </a:r>
            <a:endParaRPr lang="en-GB" sz="1200" dirty="0"/>
          </a:p>
        </p:txBody>
      </p:sp>
      <p:sp>
        <p:nvSpPr>
          <p:cNvPr id="4" name="Rectangle 3"/>
          <p:cNvSpPr/>
          <p:nvPr/>
        </p:nvSpPr>
        <p:spPr>
          <a:xfrm>
            <a:off x="4172115" y="4949729"/>
            <a:ext cx="4822586" cy="10045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/>
          <p:cNvSpPr txBox="1"/>
          <p:nvPr/>
        </p:nvSpPr>
        <p:spPr>
          <a:xfrm>
            <a:off x="2483768" y="260648"/>
            <a:ext cx="676875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5000" b="1" dirty="0" smtClean="0"/>
              <a:t>Enuma Elis</a:t>
            </a:r>
            <a:endParaRPr lang="en-GB" sz="5000" b="1" dirty="0"/>
          </a:p>
        </p:txBody>
      </p:sp>
      <p:sp>
        <p:nvSpPr>
          <p:cNvPr id="6" name="Rectangle 5"/>
          <p:cNvSpPr/>
          <p:nvPr/>
        </p:nvSpPr>
        <p:spPr>
          <a:xfrm>
            <a:off x="57380" y="4949729"/>
            <a:ext cx="4010564" cy="162571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/>
          <p:cNvSpPr txBox="1"/>
          <p:nvPr/>
        </p:nvSpPr>
        <p:spPr>
          <a:xfrm>
            <a:off x="18306" y="4949729"/>
            <a:ext cx="408424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 dirty="0" smtClean="0">
                <a:latin typeface="+mn-lt"/>
              </a:rPr>
              <a:t>When the sky above was not named</a:t>
            </a:r>
          </a:p>
          <a:p>
            <a:r>
              <a:rPr lang="nl-NL" sz="1400" dirty="0" smtClean="0">
                <a:latin typeface="+mn-lt"/>
              </a:rPr>
              <a:t>And the earth beneath did not yet bear a name</a:t>
            </a:r>
          </a:p>
          <a:p>
            <a:r>
              <a:rPr lang="nl-NL" sz="1400" dirty="0" smtClean="0">
                <a:latin typeface="+mn-lt"/>
              </a:rPr>
              <a:t>And the primeval Apsu, who begat them,</a:t>
            </a:r>
          </a:p>
          <a:p>
            <a:r>
              <a:rPr lang="nl-NL" sz="1400" dirty="0" smtClean="0">
                <a:latin typeface="+mn-lt"/>
              </a:rPr>
              <a:t>And chaos, Tiamat, the mother of them both,</a:t>
            </a:r>
          </a:p>
          <a:p>
            <a:r>
              <a:rPr lang="nl-NL" sz="1400" dirty="0" smtClean="0">
                <a:latin typeface="+mn-lt"/>
              </a:rPr>
              <a:t>Their waters were mingled together,</a:t>
            </a:r>
          </a:p>
          <a:p>
            <a:r>
              <a:rPr lang="nl-NL" sz="1400" dirty="0" smtClean="0">
                <a:latin typeface="+mn-lt"/>
              </a:rPr>
              <a:t>And no field was formed, no marsh was to be seen;</a:t>
            </a:r>
          </a:p>
          <a:p>
            <a:r>
              <a:rPr lang="nl-NL" sz="1400" dirty="0" smtClean="0">
                <a:latin typeface="+mn-lt"/>
              </a:rPr>
              <a:t>When the gods none had been called into being.</a:t>
            </a:r>
            <a:endParaRPr lang="en-GB" sz="1400" dirty="0">
              <a:latin typeface="+mn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79512" y="1628800"/>
            <a:ext cx="367240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 dirty="0" smtClean="0"/>
              <a:t>Enuma Elis is </a:t>
            </a:r>
          </a:p>
          <a:p>
            <a:r>
              <a:rPr lang="nl-NL" sz="1400" dirty="0" smtClean="0"/>
              <a:t>the Babylonian creation mythos. </a:t>
            </a:r>
          </a:p>
          <a:p>
            <a:endParaRPr lang="nl-NL" sz="1400" dirty="0"/>
          </a:p>
          <a:p>
            <a:r>
              <a:rPr lang="nl-NL" sz="1400" dirty="0" smtClean="0"/>
              <a:t>Striking similarity to Genesis</a:t>
            </a:r>
          </a:p>
          <a:p>
            <a:endParaRPr lang="nl-NL" sz="1400" dirty="0"/>
          </a:p>
          <a:p>
            <a:r>
              <a:rPr lang="nl-NL" sz="1400" dirty="0" smtClean="0"/>
              <a:t>Important source for understanding</a:t>
            </a:r>
          </a:p>
          <a:p>
            <a:r>
              <a:rPr lang="nl-NL" sz="1400" dirty="0" smtClean="0"/>
              <a:t>Babylonian worldview, centered on the </a:t>
            </a:r>
          </a:p>
          <a:p>
            <a:r>
              <a:rPr lang="nl-NL" sz="1400" dirty="0"/>
              <a:t>s</a:t>
            </a:r>
            <a:r>
              <a:rPr lang="nl-NL" sz="1400" dirty="0" smtClean="0"/>
              <a:t>upremacy of Marduk</a:t>
            </a:r>
          </a:p>
          <a:p>
            <a:r>
              <a:rPr lang="nl-NL" sz="1400" dirty="0"/>
              <a:t>a</a:t>
            </a:r>
            <a:r>
              <a:rPr lang="nl-NL" sz="1400" dirty="0" smtClean="0"/>
              <a:t>nd the creation of humankind for the</a:t>
            </a:r>
          </a:p>
          <a:p>
            <a:r>
              <a:rPr lang="nl-NL" sz="1400" dirty="0"/>
              <a:t>s</a:t>
            </a:r>
            <a:r>
              <a:rPr lang="nl-NL" sz="1400" dirty="0" smtClean="0"/>
              <a:t>ervice of the gods.</a:t>
            </a:r>
            <a:endParaRPr lang="en-GB" sz="1400" dirty="0"/>
          </a:p>
        </p:txBody>
      </p:sp>
      <p:sp>
        <p:nvSpPr>
          <p:cNvPr id="15" name="Rectangle 14"/>
          <p:cNvSpPr/>
          <p:nvPr/>
        </p:nvSpPr>
        <p:spPr>
          <a:xfrm>
            <a:off x="80969" y="1412777"/>
            <a:ext cx="3986975" cy="34649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ectangle 15"/>
          <p:cNvSpPr/>
          <p:nvPr/>
        </p:nvSpPr>
        <p:spPr>
          <a:xfrm>
            <a:off x="4172115" y="1412777"/>
            <a:ext cx="4822586" cy="345213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39774011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95536" y="836712"/>
            <a:ext cx="8280920" cy="540060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10269" y="1988840"/>
            <a:ext cx="8229600" cy="4572000"/>
          </a:xfrm>
        </p:spPr>
        <p:txBody>
          <a:bodyPr/>
          <a:lstStyle/>
          <a:p>
            <a:r>
              <a:rPr lang="en-GB" dirty="0"/>
              <a:t>The </a:t>
            </a:r>
            <a:r>
              <a:rPr lang="en-GB" b="1" dirty="0" err="1"/>
              <a:t>Nasadiya</a:t>
            </a:r>
            <a:r>
              <a:rPr lang="en-GB" b="1" dirty="0"/>
              <a:t> </a:t>
            </a:r>
            <a:r>
              <a:rPr lang="en-GB" b="1" dirty="0" err="1"/>
              <a:t>Sukta</a:t>
            </a:r>
            <a:r>
              <a:rPr lang="en-GB" dirty="0"/>
              <a:t> </a:t>
            </a:r>
            <a:endParaRPr lang="en-GB" dirty="0" smtClean="0"/>
          </a:p>
          <a:p>
            <a:pPr marL="0" indent="0">
              <a:buNone/>
            </a:pPr>
            <a:r>
              <a:rPr lang="en-GB" dirty="0"/>
              <a:t> </a:t>
            </a:r>
            <a:r>
              <a:rPr lang="en-GB" dirty="0" smtClean="0"/>
              <a:t>   </a:t>
            </a:r>
            <a:r>
              <a:rPr lang="en-GB" sz="2000" dirty="0" smtClean="0"/>
              <a:t>(</a:t>
            </a:r>
            <a:r>
              <a:rPr lang="en-GB" sz="2000" dirty="0"/>
              <a:t>after the incipit </a:t>
            </a:r>
            <a:r>
              <a:rPr lang="en-GB" sz="2000" i="1" dirty="0" err="1"/>
              <a:t>ná</a:t>
            </a:r>
            <a:r>
              <a:rPr lang="en-GB" sz="2000" i="1" dirty="0"/>
              <a:t> </a:t>
            </a:r>
            <a:r>
              <a:rPr lang="en-GB" sz="2000" i="1" dirty="0" err="1"/>
              <a:t>ásat</a:t>
            </a:r>
            <a:r>
              <a:rPr lang="en-GB" sz="2000" dirty="0"/>
              <a:t> "not the non-existent"), </a:t>
            </a:r>
            <a:r>
              <a:rPr lang="en-GB" sz="2000" dirty="0" smtClean="0"/>
              <a:t>also </a:t>
            </a:r>
            <a:r>
              <a:rPr lang="en-GB" sz="2000" dirty="0"/>
              <a:t>known as the </a:t>
            </a:r>
            <a:endParaRPr lang="en-GB" sz="2000" dirty="0" smtClean="0"/>
          </a:p>
          <a:p>
            <a:pPr marL="0" indent="0">
              <a:buNone/>
            </a:pPr>
            <a:endParaRPr lang="en-GB" b="1" dirty="0"/>
          </a:p>
          <a:p>
            <a:pPr>
              <a:buFont typeface="Arial" panose="020B0604020202020204" pitchFamily="34" charset="0"/>
              <a:buChar char="•"/>
            </a:pPr>
            <a:r>
              <a:rPr lang="en-GB" b="1" dirty="0" smtClean="0"/>
              <a:t>Hymn </a:t>
            </a:r>
            <a:r>
              <a:rPr lang="en-GB" b="1" dirty="0"/>
              <a:t>of Creation</a:t>
            </a:r>
            <a:r>
              <a:rPr lang="en-GB" dirty="0"/>
              <a:t>, </a:t>
            </a:r>
            <a:endParaRPr lang="en-GB" dirty="0" smtClean="0"/>
          </a:p>
          <a:p>
            <a:pPr marL="0" indent="0">
              <a:buNone/>
            </a:pPr>
            <a:r>
              <a:rPr lang="en-GB" dirty="0"/>
              <a:t> </a:t>
            </a:r>
            <a:r>
              <a:rPr lang="en-GB" dirty="0" smtClean="0"/>
              <a:t>   </a:t>
            </a:r>
            <a:r>
              <a:rPr lang="en-GB" sz="2000" dirty="0" smtClean="0"/>
              <a:t>is </a:t>
            </a:r>
            <a:r>
              <a:rPr lang="en-GB" sz="2000" dirty="0"/>
              <a:t>the 129th hymn of the 10th </a:t>
            </a:r>
            <a:r>
              <a:rPr lang="en-GB" sz="2000" dirty="0" smtClean="0"/>
              <a:t>Mandala of </a:t>
            </a:r>
            <a:r>
              <a:rPr lang="en-GB" sz="2000" dirty="0"/>
              <a:t>the </a:t>
            </a:r>
            <a:endParaRPr lang="en-GB" sz="2000" dirty="0" smtClean="0"/>
          </a:p>
          <a:p>
            <a:endParaRPr lang="en-GB" dirty="0"/>
          </a:p>
          <a:p>
            <a:pPr>
              <a:buFont typeface="Arial" panose="020B0604020202020204" pitchFamily="34" charset="0"/>
              <a:buChar char="•"/>
            </a:pPr>
            <a:r>
              <a:rPr lang="en-GB" b="1" dirty="0" smtClean="0"/>
              <a:t>Rigveda </a:t>
            </a:r>
            <a:r>
              <a:rPr lang="en-GB" b="1" dirty="0"/>
              <a:t>(10:129). </a:t>
            </a:r>
            <a:endParaRPr lang="en-GB" b="1" dirty="0" smtClean="0"/>
          </a:p>
          <a:p>
            <a:pPr marL="0" indent="0">
              <a:buNone/>
            </a:pPr>
            <a:r>
              <a:rPr lang="en-GB" b="1" dirty="0"/>
              <a:t> </a:t>
            </a:r>
            <a:r>
              <a:rPr lang="en-GB" b="1" dirty="0" smtClean="0"/>
              <a:t>   </a:t>
            </a:r>
            <a:r>
              <a:rPr lang="en-GB" sz="2000" dirty="0" smtClean="0"/>
              <a:t>It </a:t>
            </a:r>
            <a:r>
              <a:rPr lang="en-GB" sz="2000" dirty="0"/>
              <a:t>is concerned with cosmology and </a:t>
            </a:r>
            <a:r>
              <a:rPr lang="en-GB" sz="2000" dirty="0" smtClean="0"/>
              <a:t>the </a:t>
            </a:r>
            <a:r>
              <a:rPr lang="en-GB" sz="2000" dirty="0"/>
              <a:t>origin of the </a:t>
            </a:r>
            <a:r>
              <a:rPr lang="en-GB" sz="2000" dirty="0" smtClean="0"/>
              <a:t>universe</a:t>
            </a:r>
            <a:endParaRPr lang="en-GB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1619672" y="332656"/>
            <a:ext cx="80809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6000" dirty="0" smtClean="0">
                <a:latin typeface="+mj-lt"/>
              </a:rPr>
              <a:t>Hindu Cosmology</a:t>
            </a:r>
            <a:endParaRPr lang="en-GB" sz="6000" dirty="0">
              <a:latin typeface="+mj-lt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39552" y="1700808"/>
            <a:ext cx="8280920" cy="453650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43846968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84820" y="1052736"/>
            <a:ext cx="8229600" cy="4716016"/>
          </a:xfrm>
        </p:spPr>
        <p:txBody>
          <a:bodyPr/>
          <a:lstStyle/>
          <a:p>
            <a:pPr marL="0" indent="0" algn="ctr">
              <a:buNone/>
            </a:pPr>
            <a:r>
              <a:rPr lang="en-GB" sz="1600" dirty="0" smtClean="0">
                <a:solidFill>
                  <a:schemeClr val="bg1"/>
                </a:solidFill>
              </a:rPr>
              <a:t>There </a:t>
            </a:r>
            <a:r>
              <a:rPr lang="en-GB" sz="1600" dirty="0">
                <a:solidFill>
                  <a:schemeClr val="bg1"/>
                </a:solidFill>
              </a:rPr>
              <a:t>was neither non-existence nor existence then;</a:t>
            </a:r>
            <a:br>
              <a:rPr lang="en-GB" sz="1600" dirty="0">
                <a:solidFill>
                  <a:schemeClr val="bg1"/>
                </a:solidFill>
              </a:rPr>
            </a:br>
            <a:r>
              <a:rPr lang="en-GB" sz="1600" dirty="0">
                <a:solidFill>
                  <a:schemeClr val="bg1"/>
                </a:solidFill>
              </a:rPr>
              <a:t>Neither the realm of space, nor the sky which is beyond;</a:t>
            </a:r>
            <a:br>
              <a:rPr lang="en-GB" sz="1600" dirty="0">
                <a:solidFill>
                  <a:schemeClr val="bg1"/>
                </a:solidFill>
              </a:rPr>
            </a:br>
            <a:r>
              <a:rPr lang="en-GB" sz="1600" dirty="0">
                <a:solidFill>
                  <a:schemeClr val="bg1"/>
                </a:solidFill>
              </a:rPr>
              <a:t>What stirred? Where? In whose protection?</a:t>
            </a:r>
          </a:p>
          <a:p>
            <a:pPr marL="0" indent="0" algn="ctr">
              <a:buNone/>
            </a:pPr>
            <a:r>
              <a:rPr lang="en-GB" sz="1600" dirty="0">
                <a:solidFill>
                  <a:schemeClr val="bg1"/>
                </a:solidFill>
              </a:rPr>
              <a:t>There was neither death nor immortality then;</a:t>
            </a:r>
            <a:br>
              <a:rPr lang="en-GB" sz="1600" dirty="0">
                <a:solidFill>
                  <a:schemeClr val="bg1"/>
                </a:solidFill>
              </a:rPr>
            </a:br>
            <a:r>
              <a:rPr lang="en-GB" sz="1600" dirty="0">
                <a:solidFill>
                  <a:schemeClr val="bg1"/>
                </a:solidFill>
              </a:rPr>
              <a:t>No distinguishing sign of night nor of day;</a:t>
            </a:r>
            <a:br>
              <a:rPr lang="en-GB" sz="1600" dirty="0">
                <a:solidFill>
                  <a:schemeClr val="bg1"/>
                </a:solidFill>
              </a:rPr>
            </a:br>
            <a:r>
              <a:rPr lang="en-GB" sz="1600" dirty="0">
                <a:solidFill>
                  <a:schemeClr val="bg1"/>
                </a:solidFill>
              </a:rPr>
              <a:t>That One breathed, windless, by its own impulse;</a:t>
            </a:r>
            <a:br>
              <a:rPr lang="en-GB" sz="1600" dirty="0">
                <a:solidFill>
                  <a:schemeClr val="bg1"/>
                </a:solidFill>
              </a:rPr>
            </a:br>
            <a:r>
              <a:rPr lang="en-GB" sz="1600" dirty="0">
                <a:solidFill>
                  <a:schemeClr val="bg1"/>
                </a:solidFill>
              </a:rPr>
              <a:t>Other than that there was nothing beyond.</a:t>
            </a:r>
          </a:p>
          <a:p>
            <a:pPr marL="0" indent="0" algn="ctr">
              <a:buNone/>
            </a:pPr>
            <a:r>
              <a:rPr lang="en-GB" sz="1600" dirty="0">
                <a:solidFill>
                  <a:schemeClr val="bg1"/>
                </a:solidFill>
              </a:rPr>
              <a:t>Darkness there was at first, by darkness hidden;</a:t>
            </a:r>
            <a:br>
              <a:rPr lang="en-GB" sz="1600" dirty="0">
                <a:solidFill>
                  <a:schemeClr val="bg1"/>
                </a:solidFill>
              </a:rPr>
            </a:br>
            <a:r>
              <a:rPr lang="en-GB" sz="1600" dirty="0">
                <a:solidFill>
                  <a:schemeClr val="bg1"/>
                </a:solidFill>
              </a:rPr>
              <a:t>Without distinctive marks, this all was water;</a:t>
            </a:r>
            <a:br>
              <a:rPr lang="en-GB" sz="1600" dirty="0">
                <a:solidFill>
                  <a:schemeClr val="bg1"/>
                </a:solidFill>
              </a:rPr>
            </a:br>
            <a:r>
              <a:rPr lang="en-GB" sz="1600" dirty="0">
                <a:solidFill>
                  <a:schemeClr val="bg1"/>
                </a:solidFill>
              </a:rPr>
              <a:t>That which, becoming, by the void was covered;</a:t>
            </a:r>
            <a:br>
              <a:rPr lang="en-GB" sz="1600" dirty="0">
                <a:solidFill>
                  <a:schemeClr val="bg1"/>
                </a:solidFill>
              </a:rPr>
            </a:br>
            <a:r>
              <a:rPr lang="en-GB" sz="1600" dirty="0">
                <a:solidFill>
                  <a:schemeClr val="bg1"/>
                </a:solidFill>
              </a:rPr>
              <a:t>That One by force of heat came into being;</a:t>
            </a:r>
          </a:p>
          <a:p>
            <a:pPr marL="0" indent="0" algn="ctr">
              <a:buNone/>
            </a:pPr>
            <a:r>
              <a:rPr lang="en-GB" sz="1600" dirty="0">
                <a:solidFill>
                  <a:schemeClr val="bg1"/>
                </a:solidFill>
              </a:rPr>
              <a:t>Who really knows? Who will here proclaim it?</a:t>
            </a:r>
            <a:br>
              <a:rPr lang="en-GB" sz="1600" dirty="0">
                <a:solidFill>
                  <a:schemeClr val="bg1"/>
                </a:solidFill>
              </a:rPr>
            </a:br>
            <a:r>
              <a:rPr lang="en-GB" sz="1600" dirty="0">
                <a:solidFill>
                  <a:schemeClr val="bg1"/>
                </a:solidFill>
              </a:rPr>
              <a:t>Whence was it produced? Whence is this creation?</a:t>
            </a:r>
            <a:br>
              <a:rPr lang="en-GB" sz="1600" dirty="0">
                <a:solidFill>
                  <a:schemeClr val="bg1"/>
                </a:solidFill>
              </a:rPr>
            </a:br>
            <a:r>
              <a:rPr lang="en-GB" sz="1600" dirty="0">
                <a:solidFill>
                  <a:schemeClr val="bg1"/>
                </a:solidFill>
              </a:rPr>
              <a:t>Gods came afterwards, with the creation of this universe.</a:t>
            </a:r>
            <a:br>
              <a:rPr lang="en-GB" sz="1600" dirty="0">
                <a:solidFill>
                  <a:schemeClr val="bg1"/>
                </a:solidFill>
              </a:rPr>
            </a:br>
            <a:r>
              <a:rPr lang="en-GB" sz="1600" dirty="0">
                <a:solidFill>
                  <a:schemeClr val="bg1"/>
                </a:solidFill>
              </a:rPr>
              <a:t>Who then knows whence it has arisen?</a:t>
            </a:r>
          </a:p>
          <a:p>
            <a:pPr marL="0" indent="0" algn="ctr">
              <a:buNone/>
            </a:pPr>
            <a:r>
              <a:rPr lang="en-GB" sz="1600" dirty="0">
                <a:solidFill>
                  <a:schemeClr val="bg1"/>
                </a:solidFill>
              </a:rPr>
              <a:t>Whether God's will created it, or whether He was mute;</a:t>
            </a:r>
            <a:br>
              <a:rPr lang="en-GB" sz="1600" dirty="0">
                <a:solidFill>
                  <a:schemeClr val="bg1"/>
                </a:solidFill>
              </a:rPr>
            </a:br>
            <a:r>
              <a:rPr lang="en-GB" sz="1600" dirty="0">
                <a:solidFill>
                  <a:schemeClr val="bg1"/>
                </a:solidFill>
              </a:rPr>
              <a:t>Perhaps it formed itself, or perhaps it did not;</a:t>
            </a:r>
            <a:br>
              <a:rPr lang="en-GB" sz="1600" dirty="0">
                <a:solidFill>
                  <a:schemeClr val="bg1"/>
                </a:solidFill>
              </a:rPr>
            </a:br>
            <a:r>
              <a:rPr lang="en-GB" sz="1600" dirty="0">
                <a:solidFill>
                  <a:schemeClr val="bg1"/>
                </a:solidFill>
              </a:rPr>
              <a:t>Only He who is its overseer in highest heaven knows,</a:t>
            </a:r>
            <a:br>
              <a:rPr lang="en-GB" sz="1600" dirty="0">
                <a:solidFill>
                  <a:schemeClr val="bg1"/>
                </a:solidFill>
              </a:rPr>
            </a:br>
            <a:r>
              <a:rPr lang="en-GB" sz="1600" dirty="0">
                <a:solidFill>
                  <a:schemeClr val="bg1"/>
                </a:solidFill>
              </a:rPr>
              <a:t>Only He knows, or perhaps He does not know.</a:t>
            </a:r>
          </a:p>
          <a:p>
            <a:pPr marL="0" indent="0">
              <a:buNone/>
            </a:pPr>
            <a:endParaRPr lang="en-GB" sz="1700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GB" sz="1700" i="1" dirty="0">
                <a:solidFill>
                  <a:schemeClr val="bg1"/>
                </a:solidFill>
              </a:rPr>
              <a:t> </a:t>
            </a:r>
            <a:r>
              <a:rPr lang="en-GB" sz="1700" i="1" dirty="0" smtClean="0">
                <a:solidFill>
                  <a:schemeClr val="bg1"/>
                </a:solidFill>
              </a:rPr>
              <a:t>                                                                                                     The </a:t>
            </a:r>
            <a:r>
              <a:rPr lang="en-GB" sz="1700" i="1" dirty="0">
                <a:solidFill>
                  <a:schemeClr val="bg1"/>
                </a:solidFill>
              </a:rPr>
              <a:t>Rig Veda, 10.129.1–7</a:t>
            </a:r>
            <a:endParaRPr lang="en-GB" sz="1700" i="1" dirty="0" smtClean="0">
              <a:solidFill>
                <a:schemeClr val="bg1"/>
              </a:solidFill>
            </a:endParaRPr>
          </a:p>
          <a:p>
            <a:endParaRPr lang="en-GB" dirty="0"/>
          </a:p>
        </p:txBody>
      </p:sp>
      <p:sp>
        <p:nvSpPr>
          <p:cNvPr id="3" name="Rectangle 2"/>
          <p:cNvSpPr/>
          <p:nvPr/>
        </p:nvSpPr>
        <p:spPr>
          <a:xfrm>
            <a:off x="395536" y="836712"/>
            <a:ext cx="8280920" cy="540060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3"/>
          <p:cNvSpPr txBox="1"/>
          <p:nvPr/>
        </p:nvSpPr>
        <p:spPr>
          <a:xfrm>
            <a:off x="539552" y="116632"/>
            <a:ext cx="8856984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500" b="1" dirty="0" smtClean="0">
                <a:solidFill>
                  <a:schemeClr val="bg1"/>
                </a:solidFill>
              </a:rPr>
              <a:t>Nasadiya Sukta – Hymn of Creation</a:t>
            </a:r>
            <a:endParaRPr lang="en-GB" sz="35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3278706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0"/>
            <a:ext cx="3059832" cy="6884622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219200"/>
          </a:xfrm>
        </p:spPr>
        <p:txBody>
          <a:bodyPr>
            <a:normAutofit/>
          </a:bodyPr>
          <a:lstStyle/>
          <a:p>
            <a:r>
              <a:rPr lang="nl-NL" sz="6000" dirty="0" smtClean="0"/>
              <a:t>Jain Cosmology</a:t>
            </a:r>
            <a:endParaRPr lang="en-GB" sz="6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492896"/>
            <a:ext cx="5706880" cy="417646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79512" y="1484784"/>
            <a:ext cx="59046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According to Jain doctrine, </a:t>
            </a:r>
          </a:p>
          <a:p>
            <a:r>
              <a:rPr lang="nl-NL" dirty="0" smtClean="0"/>
              <a:t>- the universe and its constituents always existed</a:t>
            </a:r>
          </a:p>
          <a:p>
            <a:r>
              <a:rPr lang="nl-NL" dirty="0" smtClean="0"/>
              <a:t>- the universe was not created, and there is no creator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57300584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4"/>
          <p:cNvSpPr>
            <a:spLocks noChangeArrowheads="1"/>
          </p:cNvSpPr>
          <p:nvPr/>
        </p:nvSpPr>
        <p:spPr bwMode="auto">
          <a:xfrm>
            <a:off x="331788" y="938213"/>
            <a:ext cx="8526462" cy="4705350"/>
          </a:xfrm>
          <a:prstGeom prst="rect">
            <a:avLst/>
          </a:prstGeom>
          <a:noFill/>
          <a:ln w="57150">
            <a:solidFill>
              <a:schemeClr val="bg1">
                <a:lumMod val="85000"/>
                <a:lumOff val="15000"/>
              </a:schemeClr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358851" name="Rectangle 3"/>
          <p:cNvSpPr>
            <a:spLocks noChangeArrowheads="1"/>
          </p:cNvSpPr>
          <p:nvPr/>
        </p:nvSpPr>
        <p:spPr bwMode="auto">
          <a:xfrm>
            <a:off x="4462463" y="4652963"/>
            <a:ext cx="4681537" cy="201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endParaRPr lang="en-US" sz="2800" b="1" dirty="0">
              <a:solidFill>
                <a:prstClr val="blac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apyrus" pitchFamily="66" charset="0"/>
            </a:endParaRPr>
          </a:p>
        </p:txBody>
      </p:sp>
      <p:sp>
        <p:nvSpPr>
          <p:cNvPr id="1358853" name="Rectangle 5"/>
          <p:cNvSpPr>
            <a:spLocks noChangeArrowheads="1"/>
          </p:cNvSpPr>
          <p:nvPr/>
        </p:nvSpPr>
        <p:spPr bwMode="auto">
          <a:xfrm>
            <a:off x="-252413" y="5486400"/>
            <a:ext cx="9217026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6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  <a:t>   </a:t>
            </a:r>
            <a:r>
              <a:rPr lang="en-US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  <a:t> </a:t>
            </a:r>
            <a:br>
              <a:rPr lang="en-US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</a:br>
            <a:endParaRPr lang="en-US" sz="4800" b="1" dirty="0">
              <a:solidFill>
                <a:prstClr val="blac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apyrus" pitchFamily="66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9831" y="938213"/>
            <a:ext cx="9072563" cy="401648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endParaRPr lang="en-US" sz="7000" b="1" dirty="0" smtClean="0">
              <a:solidFill>
                <a:prstClr val="black">
                  <a:lumMod val="85000"/>
                  <a:lumOff val="15000"/>
                </a:prst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apyrus" pitchFamily="66" charset="0"/>
            </a:endParaRPr>
          </a:p>
          <a:p>
            <a:pPr algn="ctr">
              <a:defRPr/>
            </a:pPr>
            <a:r>
              <a:rPr lang="en-US" sz="7000" b="1" dirty="0" smtClean="0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  <a:t>Cosmology,</a:t>
            </a:r>
          </a:p>
          <a:p>
            <a:pPr algn="ctr">
              <a:defRPr/>
            </a:pPr>
            <a:endParaRPr lang="en-US" sz="7000" b="1" dirty="0">
              <a:solidFill>
                <a:prstClr val="black">
                  <a:lumMod val="85000"/>
                  <a:lumOff val="15000"/>
                </a:prst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apyrus" pitchFamily="66" charset="0"/>
            </a:endParaRPr>
          </a:p>
          <a:p>
            <a:pPr algn="ctr">
              <a:defRPr/>
            </a:pPr>
            <a:r>
              <a:rPr lang="en-US" sz="4500" b="1" dirty="0" smtClean="0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  <a:t>Science of the Universe </a:t>
            </a:r>
            <a:endParaRPr lang="en-US" sz="4500" b="1" dirty="0">
              <a:solidFill>
                <a:prstClr val="black">
                  <a:lumMod val="85000"/>
                  <a:lumOff val="15000"/>
                </a:prst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apyru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4554710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528" y="-2763688"/>
            <a:ext cx="10009112" cy="13718278"/>
          </a:xfrm>
        </p:spPr>
      </p:pic>
      <p:sp>
        <p:nvSpPr>
          <p:cNvPr id="5" name="Rectangle 6"/>
          <p:cNvSpPr txBox="1">
            <a:spLocks noChangeArrowheads="1"/>
          </p:cNvSpPr>
          <p:nvPr/>
        </p:nvSpPr>
        <p:spPr bwMode="auto">
          <a:xfrm>
            <a:off x="571500" y="357188"/>
            <a:ext cx="8002588" cy="2214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70000" lnSpcReduction="20000"/>
          </a:bodyPr>
          <a:lstStyle>
            <a:lvl1pPr marL="273050" indent="-27305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9763" indent="-273050" algn="l" rtl="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004888" indent="-228600" algn="l" rtl="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79525" indent="-228600" algn="l" rtl="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163" indent="-228600" algn="l" rtl="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28800" indent="-22860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?"/>
              <a:defRPr kumimoji="0"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11680" indent="-18288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?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6000" indent="-18288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?"/>
              <a:defRPr kumimoji="0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60320" indent="-18288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?"/>
              <a:defRPr kumimoji="0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74320" marR="0" lvl="0" indent="-27432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3A447"/>
              </a:buClr>
              <a:buSzPct val="85000"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onstantia"/>
                <a:ea typeface="+mn-ea"/>
                <a:cs typeface="+mn-cs"/>
              </a:rPr>
              <a:t>   </a:t>
            </a:r>
            <a:r>
              <a:rPr lang="en-US" sz="7400" b="1" dirty="0" smtClean="0">
                <a:solidFill>
                  <a:sysClr val="window" lastClr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nstantia"/>
              </a:rPr>
              <a:t>Cosmology:</a:t>
            </a:r>
          </a:p>
          <a:p>
            <a:pPr marL="274320" marR="0" lvl="0" indent="-27432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3A447"/>
              </a:buClr>
              <a:buSzPct val="85000"/>
              <a:buFontTx/>
              <a:buNone/>
              <a:tabLst/>
              <a:defRPr/>
            </a:pPr>
            <a:r>
              <a:rPr kumimoji="0" lang="en-US" sz="74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onstantia"/>
                <a:ea typeface="+mn-ea"/>
                <a:cs typeface="+mn-cs"/>
              </a:rPr>
              <a:t>Science</a:t>
            </a:r>
            <a:r>
              <a:rPr kumimoji="0" lang="en-US" sz="7400" b="1" i="0" u="none" strike="noStrike" kern="1200" cap="none" spc="0" normalizeH="0" noProof="0" dirty="0" smtClean="0">
                <a:ln>
                  <a:noFill/>
                </a:ln>
                <a:solidFill>
                  <a:sysClr val="window" lastClr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onstantia"/>
                <a:ea typeface="+mn-ea"/>
                <a:cs typeface="+mn-cs"/>
              </a:rPr>
              <a:t> of the Universe</a:t>
            </a:r>
            <a:endParaRPr kumimoji="0" lang="en-US" sz="7400" b="1" i="0" u="none" strike="noStrike" kern="1200" cap="none" spc="0" normalizeH="0" baseline="0" noProof="0" dirty="0" smtClean="0">
              <a:ln>
                <a:noFill/>
              </a:ln>
              <a:solidFill>
                <a:sysClr val="window" lastClr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71500" y="1988840"/>
            <a:ext cx="8104956" cy="4653260"/>
          </a:xfrm>
          <a:prstGeom prst="rect">
            <a:avLst/>
          </a:prstGeom>
          <a:solidFill>
            <a:schemeClr val="bg1">
              <a:lumMod val="50000"/>
              <a:alpha val="68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4"/>
          <p:cNvSpPr txBox="1">
            <a:spLocks noChangeArrowheads="1"/>
          </p:cNvSpPr>
          <p:nvPr/>
        </p:nvSpPr>
        <p:spPr bwMode="auto">
          <a:xfrm>
            <a:off x="571500" y="1700210"/>
            <a:ext cx="8281987" cy="4941887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80000"/>
              </a:lnSpc>
              <a:buFontTx/>
              <a:buNone/>
            </a:pPr>
            <a:endParaRPr lang="en-US" altLang="en-US" u="sng" kern="0" dirty="0" smtClean="0">
              <a:solidFill>
                <a:srgbClr val="000099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lnSpc>
                <a:spcPct val="80000"/>
              </a:lnSpc>
            </a:pPr>
            <a:r>
              <a:rPr lang="en-US" altLang="en-US" sz="2400" b="1" kern="0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Van Dale</a:t>
            </a:r>
            <a:r>
              <a:rPr lang="en-US" altLang="en-US" sz="2400" b="1" kern="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 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en-US" sz="2400" kern="0" dirty="0" smtClean="0"/>
              <a:t>    </a:t>
            </a:r>
            <a:r>
              <a:rPr lang="en-US" altLang="en-US" sz="2400" b="1" kern="0" dirty="0" smtClean="0">
                <a:solidFill>
                  <a:schemeClr val="bg1"/>
                </a:solidFill>
                <a:latin typeface="Constantia" panose="02030602050306030303" pitchFamily="18" charset="0"/>
              </a:rPr>
              <a:t>(astronomical) science or theory of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en-US" sz="2400" b="1" kern="0" dirty="0">
                <a:solidFill>
                  <a:schemeClr val="bg1"/>
                </a:solidFill>
                <a:latin typeface="Constantia" panose="02030602050306030303" pitchFamily="18" charset="0"/>
              </a:rPr>
              <a:t> </a:t>
            </a:r>
            <a:r>
              <a:rPr lang="en-US" altLang="en-US" sz="2400" b="1" kern="0" dirty="0" smtClean="0">
                <a:solidFill>
                  <a:schemeClr val="bg1"/>
                </a:solidFill>
                <a:latin typeface="Constantia" panose="02030602050306030303" pitchFamily="18" charset="0"/>
              </a:rPr>
              <a:t>   the universe as an ordered unity;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en-US" sz="2400" b="1" kern="0" dirty="0">
                <a:solidFill>
                  <a:schemeClr val="bg1"/>
                </a:solidFill>
                <a:latin typeface="Constantia" panose="02030602050306030303" pitchFamily="18" charset="0"/>
              </a:rPr>
              <a:t> </a:t>
            </a:r>
            <a:r>
              <a:rPr lang="en-US" altLang="en-US" sz="2400" b="1" kern="0" dirty="0" smtClean="0">
                <a:solidFill>
                  <a:schemeClr val="bg1"/>
                </a:solidFill>
                <a:latin typeface="Constantia" panose="02030602050306030303" pitchFamily="18" charset="0"/>
              </a:rPr>
              <a:t>   study of the structure and evolution of the universe.</a:t>
            </a:r>
          </a:p>
          <a:p>
            <a:pPr>
              <a:lnSpc>
                <a:spcPct val="80000"/>
              </a:lnSpc>
              <a:buFontTx/>
              <a:buNone/>
            </a:pPr>
            <a:endParaRPr lang="en-US" altLang="en-US" sz="2400" kern="0" dirty="0" smtClean="0"/>
          </a:p>
          <a:p>
            <a:pPr>
              <a:lnSpc>
                <a:spcPct val="80000"/>
              </a:lnSpc>
            </a:pPr>
            <a:r>
              <a:rPr lang="en-US" altLang="en-US" sz="2400" b="1" kern="0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Broadest Sense: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en-US" sz="2400" kern="0" dirty="0" smtClean="0">
                <a:solidFill>
                  <a:srgbClr val="993300"/>
                </a:solidFill>
              </a:rPr>
              <a:t>    </a:t>
            </a:r>
            <a:r>
              <a:rPr lang="en-US" altLang="en-US" sz="2400" b="1" kern="0" dirty="0" smtClean="0">
                <a:solidFill>
                  <a:schemeClr val="bg1"/>
                </a:solidFill>
                <a:latin typeface="Constantia" panose="02030602050306030303" pitchFamily="18" charset="0"/>
              </a:rPr>
              <a:t>human enterprise joining science, philosophy,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en-US" sz="2400" b="1" kern="0" dirty="0">
                <a:solidFill>
                  <a:schemeClr val="bg1"/>
                </a:solidFill>
                <a:latin typeface="Constantia" panose="02030602050306030303" pitchFamily="18" charset="0"/>
              </a:rPr>
              <a:t> </a:t>
            </a:r>
            <a:r>
              <a:rPr lang="en-US" altLang="en-US" sz="2400" b="1" kern="0" dirty="0" smtClean="0">
                <a:solidFill>
                  <a:schemeClr val="bg1"/>
                </a:solidFill>
                <a:latin typeface="Constantia" panose="02030602050306030303" pitchFamily="18" charset="0"/>
              </a:rPr>
              <a:t>    theology and the arts to seek to gain understanding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en-US" sz="2400" b="1" kern="0" dirty="0">
                <a:solidFill>
                  <a:schemeClr val="bg1"/>
                </a:solidFill>
                <a:latin typeface="Constantia" panose="02030602050306030303" pitchFamily="18" charset="0"/>
              </a:rPr>
              <a:t> </a:t>
            </a:r>
            <a:r>
              <a:rPr lang="en-US" altLang="en-US" sz="2400" b="1" kern="0" dirty="0" smtClean="0">
                <a:solidFill>
                  <a:schemeClr val="bg1"/>
                </a:solidFill>
                <a:latin typeface="Constantia" panose="02030602050306030303" pitchFamily="18" charset="0"/>
              </a:rPr>
              <a:t>    of what unifies and is fundamental to our world.</a:t>
            </a:r>
          </a:p>
          <a:p>
            <a:pPr>
              <a:lnSpc>
                <a:spcPct val="80000"/>
              </a:lnSpc>
              <a:buFontTx/>
              <a:buNone/>
            </a:pPr>
            <a:endParaRPr lang="en-US" altLang="en-US" sz="2400" kern="0" dirty="0" smtClean="0"/>
          </a:p>
          <a:p>
            <a:pPr>
              <a:lnSpc>
                <a:spcPct val="80000"/>
              </a:lnSpc>
            </a:pPr>
            <a:r>
              <a:rPr lang="en-US" altLang="en-US" sz="2400" b="1" kern="0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Scientific: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en-US" sz="2400" kern="0" dirty="0" smtClean="0"/>
              <a:t>    </a:t>
            </a:r>
            <a:r>
              <a:rPr lang="en-US" altLang="en-US" sz="2400" b="1" kern="0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Constantia" panose="02030602050306030303" pitchFamily="18" charset="0"/>
              </a:rPr>
              <a:t>Study of large and small structures of the Universe</a:t>
            </a:r>
            <a:endParaRPr lang="en-US" altLang="en-US" sz="2400" b="1" kern="0" dirty="0">
              <a:solidFill>
                <a:schemeClr val="bg2">
                  <a:lumMod val="20000"/>
                  <a:lumOff val="80000"/>
                </a:schemeClr>
              </a:solidFill>
              <a:latin typeface="Constantia" panose="020306020503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3907795"/>
      </p:ext>
    </p:extLst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6534" name="Rectangle 6"/>
          <p:cNvSpPr>
            <a:spLocks noGrp="1" noChangeArrowheads="1"/>
          </p:cNvSpPr>
          <p:nvPr>
            <p:ph idx="1"/>
          </p:nvPr>
        </p:nvSpPr>
        <p:spPr>
          <a:xfrm>
            <a:off x="571500" y="357188"/>
            <a:ext cx="8002588" cy="2214562"/>
          </a:xfrm>
        </p:spPr>
        <p:txBody>
          <a:bodyPr>
            <a:normAutofit fontScale="47500" lnSpcReduction="20000"/>
          </a:bodyPr>
          <a:lstStyle/>
          <a:p>
            <a:pPr marL="274320" indent="-274320" algn="ctr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en-US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</a:t>
            </a:r>
            <a:r>
              <a:rPr lang="en-US" sz="74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Essential  &amp; Existential Questions </a:t>
            </a:r>
          </a:p>
          <a:p>
            <a:pPr marL="274320" indent="-274320" algn="ctr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en-US" sz="74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 Occupying Humanity </a:t>
            </a:r>
          </a:p>
          <a:p>
            <a:pPr marL="274320" indent="-274320" algn="ctr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en-US" sz="74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since Dawn of Civilization</a:t>
            </a:r>
          </a:p>
        </p:txBody>
      </p:sp>
      <p:sp>
        <p:nvSpPr>
          <p:cNvPr id="49159" name="Text Box 7"/>
          <p:cNvSpPr txBox="1">
            <a:spLocks noChangeArrowheads="1"/>
          </p:cNvSpPr>
          <p:nvPr/>
        </p:nvSpPr>
        <p:spPr bwMode="auto">
          <a:xfrm>
            <a:off x="714375" y="3143250"/>
            <a:ext cx="7643813" cy="3062288"/>
          </a:xfrm>
          <a:prstGeom prst="rect">
            <a:avLst/>
          </a:prstGeom>
          <a:solidFill>
            <a:schemeClr val="bg1">
              <a:lumMod val="50000"/>
              <a:lumOff val="50000"/>
            </a:schemeClr>
          </a:solidFill>
          <a:ln w="50800">
            <a:solidFill>
              <a:schemeClr val="bg1">
                <a:lumMod val="85000"/>
                <a:lumOff val="15000"/>
              </a:schemeClr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75000"/>
              </a:lnSpc>
              <a:spcBef>
                <a:spcPct val="50000"/>
              </a:spcBef>
              <a:buFont typeface="Arial" pitchFamily="34" charset="0"/>
              <a:buChar char="•"/>
              <a:defRPr/>
            </a:pPr>
            <a:r>
              <a:rPr lang="en-US" sz="2000" dirty="0">
                <a:solidFill>
                  <a:schemeClr val="bg1">
                    <a:lumMod val="85000"/>
                    <a:lumOff val="15000"/>
                  </a:schemeClr>
                </a:solidFill>
                <a:latin typeface="+mn-lt"/>
              </a:rPr>
              <a:t>Where does the World come from ?</a:t>
            </a:r>
          </a:p>
          <a:p>
            <a:pPr algn="ctr">
              <a:lnSpc>
                <a:spcPct val="75000"/>
              </a:lnSpc>
              <a:spcBef>
                <a:spcPct val="50000"/>
              </a:spcBef>
              <a:buFontTx/>
              <a:buChar char="•"/>
              <a:defRPr/>
            </a:pPr>
            <a:r>
              <a:rPr lang="en-US" sz="2000" dirty="0">
                <a:solidFill>
                  <a:schemeClr val="bg1">
                    <a:lumMod val="85000"/>
                    <a:lumOff val="15000"/>
                  </a:schemeClr>
                </a:solidFill>
                <a:latin typeface="+mn-lt"/>
              </a:rPr>
              <a:t> What is the World made of ?</a:t>
            </a:r>
          </a:p>
          <a:p>
            <a:pPr algn="ctr">
              <a:lnSpc>
                <a:spcPct val="75000"/>
              </a:lnSpc>
              <a:spcBef>
                <a:spcPct val="50000"/>
              </a:spcBef>
              <a:buFontTx/>
              <a:buChar char="•"/>
              <a:defRPr/>
            </a:pPr>
            <a:r>
              <a:rPr lang="en-US" sz="2000" dirty="0">
                <a:solidFill>
                  <a:schemeClr val="bg1">
                    <a:lumMod val="85000"/>
                    <a:lumOff val="15000"/>
                  </a:schemeClr>
                </a:solidFill>
                <a:latin typeface="+mn-lt"/>
              </a:rPr>
              <a:t> How did the World begin ?</a:t>
            </a:r>
          </a:p>
          <a:p>
            <a:pPr algn="ctr">
              <a:lnSpc>
                <a:spcPct val="75000"/>
              </a:lnSpc>
              <a:spcBef>
                <a:spcPct val="50000"/>
              </a:spcBef>
              <a:buFontTx/>
              <a:buChar char="•"/>
              <a:defRPr/>
            </a:pPr>
            <a:r>
              <a:rPr lang="en-US" sz="2000" dirty="0">
                <a:solidFill>
                  <a:schemeClr val="bg1">
                    <a:lumMod val="85000"/>
                    <a:lumOff val="15000"/>
                  </a:schemeClr>
                </a:solidFill>
                <a:latin typeface="+mn-lt"/>
              </a:rPr>
              <a:t> When did the World begin ?</a:t>
            </a:r>
          </a:p>
          <a:p>
            <a:pPr algn="ctr">
              <a:lnSpc>
                <a:spcPct val="75000"/>
              </a:lnSpc>
              <a:spcBef>
                <a:spcPct val="50000"/>
              </a:spcBef>
              <a:buFontTx/>
              <a:buChar char="•"/>
              <a:defRPr/>
            </a:pPr>
            <a:r>
              <a:rPr lang="en-US" sz="2000" dirty="0">
                <a:solidFill>
                  <a:schemeClr val="bg1">
                    <a:lumMod val="85000"/>
                    <a:lumOff val="15000"/>
                  </a:schemeClr>
                </a:solidFill>
                <a:latin typeface="+mn-lt"/>
              </a:rPr>
              <a:t> Did it begin at all ?</a:t>
            </a:r>
          </a:p>
          <a:p>
            <a:pPr algn="ctr">
              <a:lnSpc>
                <a:spcPct val="75000"/>
              </a:lnSpc>
              <a:spcBef>
                <a:spcPct val="50000"/>
              </a:spcBef>
              <a:buFontTx/>
              <a:buChar char="•"/>
              <a:defRPr/>
            </a:pPr>
            <a:r>
              <a:rPr lang="en-US" sz="2000" dirty="0">
                <a:solidFill>
                  <a:schemeClr val="bg1">
                    <a:lumMod val="85000"/>
                    <a:lumOff val="15000"/>
                  </a:schemeClr>
                </a:solidFill>
                <a:latin typeface="+mn-lt"/>
              </a:rPr>
              <a:t> How “big” is the World ?         (finite, infinite …)</a:t>
            </a:r>
          </a:p>
          <a:p>
            <a:pPr algn="ctr">
              <a:lnSpc>
                <a:spcPct val="75000"/>
              </a:lnSpc>
              <a:spcBef>
                <a:spcPct val="50000"/>
              </a:spcBef>
              <a:buFontTx/>
              <a:buChar char="•"/>
              <a:defRPr/>
            </a:pPr>
            <a:r>
              <a:rPr lang="en-US" sz="2000" dirty="0">
                <a:solidFill>
                  <a:schemeClr val="bg1">
                    <a:lumMod val="85000"/>
                    <a:lumOff val="15000"/>
                  </a:schemeClr>
                </a:solidFill>
                <a:latin typeface="+mn-lt"/>
              </a:rPr>
              <a:t> What is the role of humans in the cosmos ?</a:t>
            </a:r>
          </a:p>
          <a:p>
            <a:pPr algn="ctr">
              <a:lnSpc>
                <a:spcPct val="75000"/>
              </a:lnSpc>
              <a:spcBef>
                <a:spcPct val="50000"/>
              </a:spcBef>
              <a:buFontTx/>
              <a:buChar char="•"/>
              <a:defRPr/>
            </a:pPr>
            <a:r>
              <a:rPr lang="en-US" sz="2000" dirty="0">
                <a:solidFill>
                  <a:schemeClr val="bg1">
                    <a:lumMod val="85000"/>
                    <a:lumOff val="15000"/>
                  </a:schemeClr>
                </a:solidFill>
                <a:latin typeface="+mn-lt"/>
              </a:rPr>
              <a:t> What is the fate of the Universe ? </a:t>
            </a: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3939" name="Text Box 3"/>
          <p:cNvSpPr txBox="1">
            <a:spLocks noChangeArrowheads="1"/>
          </p:cNvSpPr>
          <p:nvPr/>
        </p:nvSpPr>
        <p:spPr bwMode="auto">
          <a:xfrm>
            <a:off x="-576263" y="549275"/>
            <a:ext cx="9720263" cy="163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lnSpc>
                <a:spcPct val="60000"/>
              </a:lnSpc>
              <a:spcBef>
                <a:spcPct val="50000"/>
              </a:spcBef>
              <a:defRPr/>
            </a:pPr>
            <a:r>
              <a:rPr lang="en-US" sz="6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  <a:t>  </a:t>
            </a:r>
            <a:r>
              <a:rPr lang="en-US" sz="55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Cosmic Time: </a:t>
            </a:r>
          </a:p>
          <a:p>
            <a:pPr algn="ctr">
              <a:lnSpc>
                <a:spcPct val="60000"/>
              </a:lnSpc>
              <a:spcBef>
                <a:spcPct val="50000"/>
              </a:spcBef>
              <a:defRPr/>
            </a:pPr>
            <a:r>
              <a:rPr lang="en-US" sz="55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Origin  and  Fate ?</a:t>
            </a:r>
          </a:p>
        </p:txBody>
      </p:sp>
      <p:sp>
        <p:nvSpPr>
          <p:cNvPr id="1063940" name="Text Box 4"/>
          <p:cNvSpPr txBox="1">
            <a:spLocks noChangeArrowheads="1"/>
          </p:cNvSpPr>
          <p:nvPr/>
        </p:nvSpPr>
        <p:spPr bwMode="auto">
          <a:xfrm>
            <a:off x="785813" y="3000375"/>
            <a:ext cx="9720262" cy="1493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80000"/>
              </a:lnSpc>
              <a:spcBef>
                <a:spcPct val="50000"/>
              </a:spcBef>
              <a:buFont typeface="Mathematica1" pitchFamily="2" charset="2"/>
              <a:buChar char="·"/>
              <a:defRPr/>
            </a:pPr>
            <a:r>
              <a:rPr 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  <a:t>  </a:t>
            </a:r>
            <a:r>
              <a:rPr lang="en-US" sz="25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Does the Universe have an origin    ?</a:t>
            </a:r>
          </a:p>
          <a:p>
            <a:pPr>
              <a:lnSpc>
                <a:spcPct val="80000"/>
              </a:lnSpc>
              <a:spcBef>
                <a:spcPct val="50000"/>
              </a:spcBef>
              <a:buFont typeface="Mathematica1" pitchFamily="2" charset="2"/>
              <a:buNone/>
              <a:defRPr/>
            </a:pPr>
            <a:r>
              <a:rPr lang="en-US" sz="25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    If so, how old is it ? </a:t>
            </a:r>
          </a:p>
          <a:p>
            <a:pPr>
              <a:lnSpc>
                <a:spcPct val="80000"/>
              </a:lnSpc>
              <a:spcBef>
                <a:spcPct val="50000"/>
              </a:spcBef>
              <a:buFont typeface="Mathematica1" pitchFamily="2" charset="2"/>
              <a:buNone/>
              <a:defRPr/>
            </a:pPr>
            <a:r>
              <a:rPr lang="en-US" sz="25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   Or, … did it always exist, infinitely old … </a:t>
            </a:r>
          </a:p>
        </p:txBody>
      </p:sp>
      <p:sp>
        <p:nvSpPr>
          <p:cNvPr id="1063941" name="Text Box 5"/>
          <p:cNvSpPr txBox="1">
            <a:spLocks noChangeArrowheads="1"/>
          </p:cNvSpPr>
          <p:nvPr/>
        </p:nvSpPr>
        <p:spPr bwMode="auto">
          <a:xfrm>
            <a:off x="714375" y="4929188"/>
            <a:ext cx="9720263" cy="993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80000"/>
              </a:lnSpc>
              <a:spcBef>
                <a:spcPct val="50000"/>
              </a:spcBef>
              <a:defRPr/>
            </a:pPr>
            <a:r>
              <a:rPr 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  <a:sym typeface="Mathematica1" pitchFamily="2" charset="2"/>
              </a:rPr>
              <a:t>  </a:t>
            </a:r>
            <a:r>
              <a:rPr lang="en-US" sz="25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What is the fate of the Universe     ?</a:t>
            </a:r>
          </a:p>
          <a:p>
            <a:pPr>
              <a:lnSpc>
                <a:spcPct val="80000"/>
              </a:lnSpc>
              <a:spcBef>
                <a:spcPct val="50000"/>
              </a:spcBef>
              <a:defRPr/>
            </a:pPr>
            <a:r>
              <a:rPr lang="en-US" sz="25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    … will it always be there, or is there an end ? </a:t>
            </a:r>
          </a:p>
        </p:txBody>
      </p:sp>
      <p:sp>
        <p:nvSpPr>
          <p:cNvPr id="6" name="Rectangle 5"/>
          <p:cNvSpPr/>
          <p:nvPr/>
        </p:nvSpPr>
        <p:spPr>
          <a:xfrm>
            <a:off x="500063" y="2500313"/>
            <a:ext cx="8286750" cy="385762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3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3000"/>
                                        <p:tgtEl>
                                          <p:spTgt spid="10639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3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3000"/>
                                        <p:tgtEl>
                                          <p:spTgt spid="10639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63940" grpId="0"/>
      <p:bldP spid="106394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3939" name="Text Box 3"/>
          <p:cNvSpPr txBox="1">
            <a:spLocks noChangeArrowheads="1"/>
          </p:cNvSpPr>
          <p:nvPr/>
        </p:nvSpPr>
        <p:spPr bwMode="auto">
          <a:xfrm>
            <a:off x="-576263" y="549275"/>
            <a:ext cx="9720263" cy="163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lnSpc>
                <a:spcPct val="60000"/>
              </a:lnSpc>
              <a:spcBef>
                <a:spcPct val="50000"/>
              </a:spcBef>
              <a:defRPr/>
            </a:pPr>
            <a:r>
              <a:rPr lang="en-US" sz="6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  <a:t>  </a:t>
            </a:r>
            <a:r>
              <a:rPr lang="en-US" sz="55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Energy:</a:t>
            </a:r>
          </a:p>
          <a:p>
            <a:pPr algn="ctr">
              <a:lnSpc>
                <a:spcPct val="60000"/>
              </a:lnSpc>
              <a:spcBef>
                <a:spcPct val="50000"/>
              </a:spcBef>
              <a:defRPr/>
            </a:pPr>
            <a:r>
              <a:rPr lang="en-US" sz="55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Content of the Universe</a:t>
            </a:r>
          </a:p>
        </p:txBody>
      </p:sp>
      <p:sp>
        <p:nvSpPr>
          <p:cNvPr id="6" name="Rectangle 5"/>
          <p:cNvSpPr/>
          <p:nvPr/>
        </p:nvSpPr>
        <p:spPr>
          <a:xfrm>
            <a:off x="500063" y="2500313"/>
            <a:ext cx="8286750" cy="385762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857250" y="2857500"/>
            <a:ext cx="9720263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80000"/>
              </a:lnSpc>
              <a:spcBef>
                <a:spcPct val="50000"/>
              </a:spcBef>
              <a:buFont typeface="Mathematica1" pitchFamily="2" charset="2"/>
              <a:buChar char="·"/>
              <a:defRPr/>
            </a:pPr>
            <a:r>
              <a:rPr 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  <a:t> </a:t>
            </a:r>
            <a:r>
              <a:rPr lang="en-US" sz="25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What are the components of the Universe ? </a:t>
            </a:r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785813" y="3500438"/>
            <a:ext cx="9720262" cy="993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80000"/>
              </a:lnSpc>
              <a:spcBef>
                <a:spcPct val="50000"/>
              </a:spcBef>
              <a:buFont typeface="Mathematica1" pitchFamily="2" charset="2"/>
              <a:buChar char="·"/>
              <a:defRPr/>
            </a:pPr>
            <a:r>
              <a:rPr 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  <a:t>  </a:t>
            </a:r>
            <a:r>
              <a:rPr lang="en-US" sz="25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How does each influence the evolution of </a:t>
            </a:r>
          </a:p>
          <a:p>
            <a:pPr>
              <a:lnSpc>
                <a:spcPct val="80000"/>
              </a:lnSpc>
              <a:spcBef>
                <a:spcPct val="50000"/>
              </a:spcBef>
              <a:buFont typeface="Mathematica1" pitchFamily="2" charset="2"/>
              <a:buNone/>
              <a:defRPr/>
            </a:pPr>
            <a:r>
              <a:rPr lang="en-US" sz="25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    the Universe ?</a:t>
            </a:r>
          </a:p>
        </p:txBody>
      </p: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714375" y="4643438"/>
            <a:ext cx="9720263" cy="1493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80000"/>
              </a:lnSpc>
              <a:spcBef>
                <a:spcPct val="50000"/>
              </a:spcBef>
              <a:defRPr/>
            </a:pPr>
            <a:r>
              <a:rPr 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  <a:sym typeface="Mathematica1" pitchFamily="2" charset="2"/>
              </a:rPr>
              <a:t>    </a:t>
            </a:r>
            <a:r>
              <a:rPr lang="en-US" sz="25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sym typeface="Mathematica1" pitchFamily="2" charset="2"/>
              </a:rPr>
              <a:t>… and …</a:t>
            </a:r>
            <a:endParaRPr lang="en-US" sz="2500" b="1" dirty="0">
              <a:effectLst>
                <a:outerShdw blurRad="38100" dist="38100" dir="2700000" algn="tl">
                  <a:srgbClr val="000000"/>
                </a:outerShdw>
              </a:effectLst>
              <a:latin typeface="+mn-lt"/>
            </a:endParaRPr>
          </a:p>
          <a:p>
            <a:pPr>
              <a:lnSpc>
                <a:spcPct val="80000"/>
              </a:lnSpc>
              <a:spcBef>
                <a:spcPct val="50000"/>
              </a:spcBef>
              <a:defRPr/>
            </a:pPr>
            <a:r>
              <a:rPr lang="en-US" sz="25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sym typeface="Mathematica1" pitchFamily="2" charset="2"/>
              </a:rPr>
              <a:t></a:t>
            </a:r>
            <a:r>
              <a:rPr lang="en-US" sz="25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  How is each influenced by the evolution of </a:t>
            </a:r>
          </a:p>
          <a:p>
            <a:pPr>
              <a:lnSpc>
                <a:spcPct val="80000"/>
              </a:lnSpc>
              <a:spcBef>
                <a:spcPct val="50000"/>
              </a:spcBef>
              <a:defRPr/>
            </a:pPr>
            <a:r>
              <a:rPr lang="en-US" sz="25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    the Universe ? </a:t>
            </a: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0" grpId="0"/>
    </p:bld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per">
  <a:themeElements>
    <a:clrScheme name="Pap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Paper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Paper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17_Paper">
  <a:themeElements>
    <a:clrScheme name="Pap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Paper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Paper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5_Default Design">
  <a:themeElements>
    <a:clrScheme name="Default Design 5">
      <a:dk1>
        <a:srgbClr val="000000"/>
      </a:dk1>
      <a:lt1>
        <a:srgbClr val="FFFFD9"/>
      </a:lt1>
      <a:dk2>
        <a:srgbClr val="000000"/>
      </a:dk2>
      <a:lt2>
        <a:srgbClr val="777777"/>
      </a:lt2>
      <a:accent1>
        <a:srgbClr val="FFFFF7"/>
      </a:accent1>
      <a:accent2>
        <a:srgbClr val="33CCCC"/>
      </a:accent2>
      <a:accent3>
        <a:srgbClr val="FFFFE9"/>
      </a:accent3>
      <a:accent4>
        <a:srgbClr val="000000"/>
      </a:accent4>
      <a:accent5>
        <a:srgbClr val="FFFFFA"/>
      </a:accent5>
      <a:accent6>
        <a:srgbClr val="2DB9B9"/>
      </a:accent6>
      <a:hlink>
        <a:srgbClr val="FF5050"/>
      </a:hlink>
      <a:folHlink>
        <a:srgbClr val="FF99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18_Paper">
  <a:themeElements>
    <a:clrScheme name="Pap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Paper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Paper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19_Paper">
  <a:themeElements>
    <a:clrScheme name="Pap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Paper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Paper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20_Paper">
  <a:themeElements>
    <a:clrScheme name="Pap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Paper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Paper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Paper">
  <a:themeElements>
    <a:clrScheme name="Pap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Paper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Paper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Default Design">
  <a:themeElements>
    <a:clrScheme name="Default Design 5">
      <a:dk1>
        <a:srgbClr val="000000"/>
      </a:dk1>
      <a:lt1>
        <a:srgbClr val="FFFFD9"/>
      </a:lt1>
      <a:dk2>
        <a:srgbClr val="000000"/>
      </a:dk2>
      <a:lt2>
        <a:srgbClr val="777777"/>
      </a:lt2>
      <a:accent1>
        <a:srgbClr val="FFFFF7"/>
      </a:accent1>
      <a:accent2>
        <a:srgbClr val="33CCCC"/>
      </a:accent2>
      <a:accent3>
        <a:srgbClr val="FFFFE9"/>
      </a:accent3>
      <a:accent4>
        <a:srgbClr val="000000"/>
      </a:accent4>
      <a:accent5>
        <a:srgbClr val="FFFFFA"/>
      </a:accent5>
      <a:accent6>
        <a:srgbClr val="2DB9B9"/>
      </a:accent6>
      <a:hlink>
        <a:srgbClr val="FF5050"/>
      </a:hlink>
      <a:folHlink>
        <a:srgbClr val="FF99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Paper">
  <a:themeElements>
    <a:clrScheme name="Pap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Paper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Paper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4_Default Design">
  <a:themeElements>
    <a:clrScheme name="Default Design 5">
      <a:dk1>
        <a:srgbClr val="000000"/>
      </a:dk1>
      <a:lt1>
        <a:srgbClr val="FFFFD9"/>
      </a:lt1>
      <a:dk2>
        <a:srgbClr val="000000"/>
      </a:dk2>
      <a:lt2>
        <a:srgbClr val="777777"/>
      </a:lt2>
      <a:accent1>
        <a:srgbClr val="FFFFF7"/>
      </a:accent1>
      <a:accent2>
        <a:srgbClr val="33CCCC"/>
      </a:accent2>
      <a:accent3>
        <a:srgbClr val="FFFFE9"/>
      </a:accent3>
      <a:accent4>
        <a:srgbClr val="000000"/>
      </a:accent4>
      <a:accent5>
        <a:srgbClr val="FFFFFA"/>
      </a:accent5>
      <a:accent6>
        <a:srgbClr val="2DB9B9"/>
      </a:accent6>
      <a:hlink>
        <a:srgbClr val="FF5050"/>
      </a:hlink>
      <a:folHlink>
        <a:srgbClr val="FF99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14_Paper">
  <a:themeElements>
    <a:clrScheme name="Pap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Paper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Paper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15_Paper">
  <a:themeElements>
    <a:clrScheme name="Pap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Paper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Paper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16_Paper">
  <a:themeElements>
    <a:clrScheme name="Pap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Paper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Paper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23512</TotalTime>
  <Words>1467</Words>
  <Application>Microsoft Office PowerPoint</Application>
  <PresentationFormat>On-screen Show (4:3)</PresentationFormat>
  <Paragraphs>288</Paragraphs>
  <Slides>44</Slides>
  <Notes>1</Notes>
  <HiddenSlides>0</HiddenSlides>
  <MMClips>0</MMClips>
  <ScaleCrop>false</ScaleCrop>
  <HeadingPairs>
    <vt:vector size="6" baseType="variant">
      <vt:variant>
        <vt:lpstr>Theme</vt:lpstr>
      </vt:variant>
      <vt:variant>
        <vt:i4>14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59" baseType="lpstr">
      <vt:lpstr>Paper</vt:lpstr>
      <vt:lpstr>1_Paper</vt:lpstr>
      <vt:lpstr>Default Design</vt:lpstr>
      <vt:lpstr>2_Paper</vt:lpstr>
      <vt:lpstr>1_Default Design</vt:lpstr>
      <vt:lpstr>4_Default Design</vt:lpstr>
      <vt:lpstr>14_Paper</vt:lpstr>
      <vt:lpstr>15_Paper</vt:lpstr>
      <vt:lpstr>16_Paper</vt:lpstr>
      <vt:lpstr>17_Paper</vt:lpstr>
      <vt:lpstr>5_Default Design</vt:lpstr>
      <vt:lpstr>18_Paper</vt:lpstr>
      <vt:lpstr>19_Paper</vt:lpstr>
      <vt:lpstr>20_Paper</vt:lpstr>
      <vt:lpstr>Equation</vt:lpstr>
      <vt:lpstr>PowerPoint Presentation</vt:lpstr>
      <vt:lpstr>PowerPoint Presentation</vt:lpstr>
      <vt:lpstr>PowerPoint Presentation</vt:lpstr>
      <vt:lpstr>         Age of Precision Cosmology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 Night Sky is Dark</vt:lpstr>
      <vt:lpstr>PowerPoint Presentation</vt:lpstr>
      <vt:lpstr>                        Cosmology:                exploring Space &amp; Time</vt:lpstr>
      <vt:lpstr>Cosmic Depth  =   Cosmic Time</vt:lpstr>
      <vt:lpstr>PowerPoint Presentation</vt:lpstr>
      <vt:lpstr>PowerPoint Presentation</vt:lpstr>
      <vt:lpstr>Edge of the Visible Universe</vt:lpstr>
      <vt:lpstr>PowerPoint Presentation</vt:lpstr>
      <vt:lpstr>PowerPoint Presentation</vt:lpstr>
      <vt:lpstr>PowerPoint Presentation</vt:lpstr>
      <vt:lpstr>PowerPoint Presentation</vt:lpstr>
      <vt:lpstr>                 Big Bang Chronology</vt:lpstr>
      <vt:lpstr>PowerPoint Presentation</vt:lpstr>
      <vt:lpstr>PowerPoint Presentation</vt:lpstr>
      <vt:lpstr>PowerPoint Presentation</vt:lpstr>
      <vt:lpstr>Cosmic Light: most abundant species</vt:lpstr>
      <vt:lpstr>        the Cosmic  TV Show</vt:lpstr>
      <vt:lpstr>PowerPoint Presentation</vt:lpstr>
      <vt:lpstr>            Cosmic Constituents</vt:lpstr>
      <vt:lpstr>PowerPoint Presentation</vt:lpstr>
      <vt:lpstr>Nobel Prize Physics 2011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Jain Cosmology</vt:lpstr>
    </vt:vector>
  </TitlesOfParts>
  <Company>Kapteyn Astronomical Institute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Cosmological Structure Formation</dc:title>
  <dc:creator>weygaert</dc:creator>
  <cp:lastModifiedBy>Rien</cp:lastModifiedBy>
  <cp:revision>881</cp:revision>
  <dcterms:created xsi:type="dcterms:W3CDTF">2003-04-08T08:38:37Z</dcterms:created>
  <dcterms:modified xsi:type="dcterms:W3CDTF">2016-11-16T16:18:47Z</dcterms:modified>
</cp:coreProperties>
</file>